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316" r:id="rId3"/>
    <p:sldId id="309" r:id="rId4"/>
    <p:sldId id="293" r:id="rId5"/>
    <p:sldId id="295" r:id="rId6"/>
    <p:sldId id="271" r:id="rId7"/>
    <p:sldId id="267" r:id="rId8"/>
    <p:sldId id="296" r:id="rId9"/>
    <p:sldId id="313" r:id="rId10"/>
    <p:sldId id="302" r:id="rId11"/>
    <p:sldId id="300" r:id="rId12"/>
    <p:sldId id="318" r:id="rId13"/>
    <p:sldId id="297" r:id="rId14"/>
    <p:sldId id="298" r:id="rId15"/>
    <p:sldId id="299" r:id="rId16"/>
    <p:sldId id="311" r:id="rId17"/>
    <p:sldId id="286" r:id="rId18"/>
    <p:sldId id="287" r:id="rId19"/>
    <p:sldId id="288" r:id="rId20"/>
    <p:sldId id="312" r:id="rId21"/>
    <p:sldId id="307" r:id="rId22"/>
    <p:sldId id="306" r:id="rId23"/>
    <p:sldId id="314" r:id="rId24"/>
    <p:sldId id="315" r:id="rId25"/>
    <p:sldId id="301" r:id="rId26"/>
    <p:sldId id="303" r:id="rId27"/>
    <p:sldId id="317" r:id="rId28"/>
    <p:sldId id="291"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Joe T." initials="AJT" lastIdx="1" clrIdx="0">
    <p:extLst>
      <p:ext uri="{19B8F6BF-5375-455C-9EA6-DF929625EA0E}">
        <p15:presenceInfo xmlns:p15="http://schemas.microsoft.com/office/powerpoint/2012/main" userId="S::jtadams@samford.edu::4fa75f86-29cc-4499-a9c5-5c354a7e3f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18T16:35:04.351" idx="1">
    <p:pos x="7375" y="297"/>
    <p:text/>
    <p:extLst>
      <p:ext uri="{C676402C-5697-4E1C-873F-D02D1690AC5C}">
        <p15:threadingInfo xmlns:p15="http://schemas.microsoft.com/office/powerpoint/2012/main" timeZoneBias="300"/>
      </p:ext>
    </p:extLst>
  </p:cm>
</p:cmLst>
</file>

<file path=ppt/diagrams/_rels/data2.xml.rels><?xml version="1.0" encoding="UTF-8" standalone="yes"?>
<Relationships xmlns="http://schemas.openxmlformats.org/package/2006/relationships"><Relationship Id="rId3" Type="http://schemas.openxmlformats.org/officeDocument/2006/relationships/hyperlink" Target="https://www.javascript.com/" TargetMode="External"/><Relationship Id="rId2" Type="http://schemas.openxmlformats.org/officeDocument/2006/relationships/hyperlink" Target="https://www.oracle.com/database/" TargetMode="External"/><Relationship Id="rId1" Type="http://schemas.openxmlformats.org/officeDocument/2006/relationships/hyperlink" Target="https://developer.mozilla.org/en-US/docs/Web/Guide/HTML/HTML5" TargetMode="External"/><Relationship Id="rId4" Type="http://schemas.openxmlformats.org/officeDocument/2006/relationships/hyperlink" Target="https://www.arcgis.com/index.html" TargetMode="External"/></Relationships>
</file>

<file path=ppt/diagrams/_rels/data3.xml.rels><?xml version="1.0" encoding="UTF-8" standalone="yes"?>
<Relationships xmlns="http://schemas.openxmlformats.org/package/2006/relationships"><Relationship Id="rId8" Type="http://schemas.openxmlformats.org/officeDocument/2006/relationships/hyperlink" Target="https://youtu.be/czZ7W24wnlg" TargetMode="External"/><Relationship Id="rId3" Type="http://schemas.openxmlformats.org/officeDocument/2006/relationships/hyperlink" Target="http://arcgis.com/" TargetMode="External"/><Relationship Id="rId7" Type="http://schemas.openxmlformats.org/officeDocument/2006/relationships/hyperlink" Target="https://www.geospatialworld.net/article/osgis-rising/" TargetMode="External"/><Relationship Id="rId12" Type="http://schemas.openxmlformats.org/officeDocument/2006/relationships/image" Target="../media/image34.jpeg"/><Relationship Id="rId2" Type="http://schemas.openxmlformats.org/officeDocument/2006/relationships/hyperlink" Target="http://geocommons.com/search.html" TargetMode="External"/><Relationship Id="rId1" Type="http://schemas.openxmlformats.org/officeDocument/2006/relationships/hyperlink" Target="http://geocommons.com/" TargetMode="External"/><Relationship Id="rId6" Type="http://schemas.openxmlformats.org/officeDocument/2006/relationships/hyperlink" Target="https://osgis.academy/" TargetMode="External"/><Relationship Id="rId11" Type="http://schemas.openxmlformats.org/officeDocument/2006/relationships/image" Target="../media/image33.JPG"/><Relationship Id="rId5" Type="http://schemas.openxmlformats.org/officeDocument/2006/relationships/hyperlink" Target="http://unfoldingmaps.org/" TargetMode="External"/><Relationship Id="rId10" Type="http://schemas.openxmlformats.org/officeDocument/2006/relationships/image" Target="../media/image32.JPG"/><Relationship Id="rId4" Type="http://schemas.openxmlformats.org/officeDocument/2006/relationships/hyperlink" Target="http://polymaps.org/" TargetMode="External"/><Relationship Id="rId9"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2D0CC6-D124-432F-B9C7-1DAD3F16EE6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82845F0-B5C6-4170-B3D5-7EFCBF5715E7}">
      <dgm:prSet/>
      <dgm:spPr/>
      <dgm:t>
        <a:bodyPr/>
        <a:lstStyle/>
        <a:p>
          <a:r>
            <a:rPr lang="en-US" dirty="0"/>
            <a:t>Find locations?</a:t>
          </a:r>
        </a:p>
      </dgm:t>
    </dgm:pt>
    <dgm:pt modelId="{7CBFF0F2-458D-4258-B40E-15F36908F031}" type="parTrans" cxnId="{4CB873C5-79DD-4B9C-95A5-60B04BBA86EF}">
      <dgm:prSet/>
      <dgm:spPr/>
      <dgm:t>
        <a:bodyPr/>
        <a:lstStyle/>
        <a:p>
          <a:endParaRPr lang="en-US"/>
        </a:p>
      </dgm:t>
    </dgm:pt>
    <dgm:pt modelId="{98E62472-1A70-49E6-9D23-1F9B9B080860}" type="sibTrans" cxnId="{4CB873C5-79DD-4B9C-95A5-60B04BBA86EF}">
      <dgm:prSet/>
      <dgm:spPr/>
      <dgm:t>
        <a:bodyPr/>
        <a:lstStyle/>
        <a:p>
          <a:endParaRPr lang="en-US"/>
        </a:p>
      </dgm:t>
    </dgm:pt>
    <dgm:pt modelId="{89FC7644-7BE3-410A-89C9-975238C74F47}">
      <dgm:prSet/>
      <dgm:spPr/>
      <dgm:t>
        <a:bodyPr/>
        <a:lstStyle/>
        <a:p>
          <a:r>
            <a:rPr lang="en-US"/>
            <a:t>Compare populations by location?</a:t>
          </a:r>
        </a:p>
      </dgm:t>
    </dgm:pt>
    <dgm:pt modelId="{F400FD38-370F-4801-9099-5D20A6ADB806}" type="parTrans" cxnId="{D2428077-9698-465C-818F-79BE042DAB0B}">
      <dgm:prSet/>
      <dgm:spPr/>
      <dgm:t>
        <a:bodyPr/>
        <a:lstStyle/>
        <a:p>
          <a:endParaRPr lang="en-US"/>
        </a:p>
      </dgm:t>
    </dgm:pt>
    <dgm:pt modelId="{062FBA7B-F87E-446F-860A-BAFCF158AC1E}" type="sibTrans" cxnId="{D2428077-9698-465C-818F-79BE042DAB0B}">
      <dgm:prSet/>
      <dgm:spPr/>
      <dgm:t>
        <a:bodyPr/>
        <a:lstStyle/>
        <a:p>
          <a:endParaRPr lang="en-US"/>
        </a:p>
      </dgm:t>
    </dgm:pt>
    <dgm:pt modelId="{7E7B3887-B3ED-4724-9AF6-2BA0EE04558A}">
      <dgm:prSet/>
      <dgm:spPr/>
      <dgm:t>
        <a:bodyPr/>
        <a:lstStyle/>
        <a:p>
          <a:r>
            <a:rPr lang="en-US"/>
            <a:t>Overlay data geographically?</a:t>
          </a:r>
        </a:p>
      </dgm:t>
    </dgm:pt>
    <dgm:pt modelId="{462A9C55-F083-429B-B1D7-117796BC6E1D}" type="parTrans" cxnId="{614AF677-81DA-43D2-9DD9-3E4B350B96A9}">
      <dgm:prSet/>
      <dgm:spPr/>
      <dgm:t>
        <a:bodyPr/>
        <a:lstStyle/>
        <a:p>
          <a:endParaRPr lang="en-US"/>
        </a:p>
      </dgm:t>
    </dgm:pt>
    <dgm:pt modelId="{B456DDBA-73CD-40C4-A38D-72822F71563F}" type="sibTrans" cxnId="{614AF677-81DA-43D2-9DD9-3E4B350B96A9}">
      <dgm:prSet/>
      <dgm:spPr/>
      <dgm:t>
        <a:bodyPr/>
        <a:lstStyle/>
        <a:p>
          <a:endParaRPr lang="en-US"/>
        </a:p>
      </dgm:t>
    </dgm:pt>
    <dgm:pt modelId="{8011E2A1-765D-4539-A33D-AED54F6A412A}" type="pres">
      <dgm:prSet presAssocID="{2A2D0CC6-D124-432F-B9C7-1DAD3F16EE63}" presName="linear" presStyleCnt="0">
        <dgm:presLayoutVars>
          <dgm:animLvl val="lvl"/>
          <dgm:resizeHandles val="exact"/>
        </dgm:presLayoutVars>
      </dgm:prSet>
      <dgm:spPr/>
      <dgm:t>
        <a:bodyPr/>
        <a:lstStyle/>
        <a:p>
          <a:endParaRPr lang="en-US"/>
        </a:p>
      </dgm:t>
    </dgm:pt>
    <dgm:pt modelId="{BAE8C210-CD89-425B-9260-BCCAC602EFEB}" type="pres">
      <dgm:prSet presAssocID="{482845F0-B5C6-4170-B3D5-7EFCBF5715E7}" presName="parentText" presStyleLbl="node1" presStyleIdx="0" presStyleCnt="3">
        <dgm:presLayoutVars>
          <dgm:chMax val="0"/>
          <dgm:bulletEnabled val="1"/>
        </dgm:presLayoutVars>
      </dgm:prSet>
      <dgm:spPr/>
      <dgm:t>
        <a:bodyPr/>
        <a:lstStyle/>
        <a:p>
          <a:endParaRPr lang="en-US"/>
        </a:p>
      </dgm:t>
    </dgm:pt>
    <dgm:pt modelId="{FE457A3A-F698-4622-8C17-623D3221A6C4}" type="pres">
      <dgm:prSet presAssocID="{98E62472-1A70-49E6-9D23-1F9B9B080860}" presName="spacer" presStyleCnt="0"/>
      <dgm:spPr/>
    </dgm:pt>
    <dgm:pt modelId="{982ECF33-AE6F-48F8-A451-D25BA5737826}" type="pres">
      <dgm:prSet presAssocID="{89FC7644-7BE3-410A-89C9-975238C74F47}" presName="parentText" presStyleLbl="node1" presStyleIdx="1" presStyleCnt="3">
        <dgm:presLayoutVars>
          <dgm:chMax val="0"/>
          <dgm:bulletEnabled val="1"/>
        </dgm:presLayoutVars>
      </dgm:prSet>
      <dgm:spPr/>
      <dgm:t>
        <a:bodyPr/>
        <a:lstStyle/>
        <a:p>
          <a:endParaRPr lang="en-US"/>
        </a:p>
      </dgm:t>
    </dgm:pt>
    <dgm:pt modelId="{CE881B7B-2FB6-42DC-B330-A13E364DCE22}" type="pres">
      <dgm:prSet presAssocID="{062FBA7B-F87E-446F-860A-BAFCF158AC1E}" presName="spacer" presStyleCnt="0"/>
      <dgm:spPr/>
    </dgm:pt>
    <dgm:pt modelId="{A14068F3-DFB8-464C-9088-ABF9CBBAB724}" type="pres">
      <dgm:prSet presAssocID="{7E7B3887-B3ED-4724-9AF6-2BA0EE04558A}" presName="parentText" presStyleLbl="node1" presStyleIdx="2" presStyleCnt="3">
        <dgm:presLayoutVars>
          <dgm:chMax val="0"/>
          <dgm:bulletEnabled val="1"/>
        </dgm:presLayoutVars>
      </dgm:prSet>
      <dgm:spPr/>
      <dgm:t>
        <a:bodyPr/>
        <a:lstStyle/>
        <a:p>
          <a:endParaRPr lang="en-US"/>
        </a:p>
      </dgm:t>
    </dgm:pt>
  </dgm:ptLst>
  <dgm:cxnLst>
    <dgm:cxn modelId="{4CB873C5-79DD-4B9C-95A5-60B04BBA86EF}" srcId="{2A2D0CC6-D124-432F-B9C7-1DAD3F16EE63}" destId="{482845F0-B5C6-4170-B3D5-7EFCBF5715E7}" srcOrd="0" destOrd="0" parTransId="{7CBFF0F2-458D-4258-B40E-15F36908F031}" sibTransId="{98E62472-1A70-49E6-9D23-1F9B9B080860}"/>
    <dgm:cxn modelId="{00EFF425-22FB-4DED-9631-00AF9B655CCB}" type="presOf" srcId="{89FC7644-7BE3-410A-89C9-975238C74F47}" destId="{982ECF33-AE6F-48F8-A451-D25BA5737826}" srcOrd="0" destOrd="0" presId="urn:microsoft.com/office/officeart/2005/8/layout/vList2"/>
    <dgm:cxn modelId="{614AF677-81DA-43D2-9DD9-3E4B350B96A9}" srcId="{2A2D0CC6-D124-432F-B9C7-1DAD3F16EE63}" destId="{7E7B3887-B3ED-4724-9AF6-2BA0EE04558A}" srcOrd="2" destOrd="0" parTransId="{462A9C55-F083-429B-B1D7-117796BC6E1D}" sibTransId="{B456DDBA-73CD-40C4-A38D-72822F71563F}"/>
    <dgm:cxn modelId="{C8F5505B-BD7A-46F1-B330-7D460D2993DA}" type="presOf" srcId="{7E7B3887-B3ED-4724-9AF6-2BA0EE04558A}" destId="{A14068F3-DFB8-464C-9088-ABF9CBBAB724}" srcOrd="0" destOrd="0" presId="urn:microsoft.com/office/officeart/2005/8/layout/vList2"/>
    <dgm:cxn modelId="{C83A48EA-1806-4053-801D-E0F350EFAFF2}" type="presOf" srcId="{482845F0-B5C6-4170-B3D5-7EFCBF5715E7}" destId="{BAE8C210-CD89-425B-9260-BCCAC602EFEB}" srcOrd="0" destOrd="0" presId="urn:microsoft.com/office/officeart/2005/8/layout/vList2"/>
    <dgm:cxn modelId="{C0BE18A5-9D4F-4BE3-AA88-16F706AC5FB5}" type="presOf" srcId="{2A2D0CC6-D124-432F-B9C7-1DAD3F16EE63}" destId="{8011E2A1-765D-4539-A33D-AED54F6A412A}" srcOrd="0" destOrd="0" presId="urn:microsoft.com/office/officeart/2005/8/layout/vList2"/>
    <dgm:cxn modelId="{D2428077-9698-465C-818F-79BE042DAB0B}" srcId="{2A2D0CC6-D124-432F-B9C7-1DAD3F16EE63}" destId="{89FC7644-7BE3-410A-89C9-975238C74F47}" srcOrd="1" destOrd="0" parTransId="{F400FD38-370F-4801-9099-5D20A6ADB806}" sibTransId="{062FBA7B-F87E-446F-860A-BAFCF158AC1E}"/>
    <dgm:cxn modelId="{C3AC43A7-61D5-4412-A8CC-72513F9CAA71}" type="presParOf" srcId="{8011E2A1-765D-4539-A33D-AED54F6A412A}" destId="{BAE8C210-CD89-425B-9260-BCCAC602EFEB}" srcOrd="0" destOrd="0" presId="urn:microsoft.com/office/officeart/2005/8/layout/vList2"/>
    <dgm:cxn modelId="{ADEF80C5-96F9-4EC0-A6E1-9ACCB1286904}" type="presParOf" srcId="{8011E2A1-765D-4539-A33D-AED54F6A412A}" destId="{FE457A3A-F698-4622-8C17-623D3221A6C4}" srcOrd="1" destOrd="0" presId="urn:microsoft.com/office/officeart/2005/8/layout/vList2"/>
    <dgm:cxn modelId="{EBBC8873-4572-40F3-BC4B-555153454589}" type="presParOf" srcId="{8011E2A1-765D-4539-A33D-AED54F6A412A}" destId="{982ECF33-AE6F-48F8-A451-D25BA5737826}" srcOrd="2" destOrd="0" presId="urn:microsoft.com/office/officeart/2005/8/layout/vList2"/>
    <dgm:cxn modelId="{4A709488-5625-4F0E-B6F9-BC6AEDA488B4}" type="presParOf" srcId="{8011E2A1-765D-4539-A33D-AED54F6A412A}" destId="{CE881B7B-2FB6-42DC-B330-A13E364DCE22}" srcOrd="3" destOrd="0" presId="urn:microsoft.com/office/officeart/2005/8/layout/vList2"/>
    <dgm:cxn modelId="{410ECA82-D464-48F0-89CE-01A7B8EE28A3}" type="presParOf" srcId="{8011E2A1-765D-4539-A33D-AED54F6A412A}" destId="{A14068F3-DFB8-464C-9088-ABF9CBBAB72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65F418-4A71-41F8-9C19-E2EC8141125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0B0A57D-372C-4DB7-B14A-BC5F4763B099}">
      <dgm:prSet/>
      <dgm:spPr/>
      <dgm:t>
        <a:bodyPr/>
        <a:lstStyle/>
        <a:p>
          <a:r>
            <a:rPr lang="en-US"/>
            <a:t>HTML5</a:t>
          </a:r>
        </a:p>
      </dgm:t>
      <dgm:extLst>
        <a:ext uri="{E40237B7-FDA0-4F09-8148-C483321AD2D9}">
          <dgm14:cNvPr xmlns:dgm14="http://schemas.microsoft.com/office/drawing/2010/diagram" id="0" name="">
            <a:hlinkClick xmlns:r="http://schemas.openxmlformats.org/officeDocument/2006/relationships" r:id="rId1"/>
          </dgm14:cNvPr>
        </a:ext>
      </dgm:extLst>
    </dgm:pt>
    <dgm:pt modelId="{859237DC-E883-4B9E-9D02-4842D83A6EEE}" type="parTrans" cxnId="{8CAE064F-3C6E-4069-9F28-149DDD316BBC}">
      <dgm:prSet/>
      <dgm:spPr/>
      <dgm:t>
        <a:bodyPr/>
        <a:lstStyle/>
        <a:p>
          <a:endParaRPr lang="en-US"/>
        </a:p>
      </dgm:t>
    </dgm:pt>
    <dgm:pt modelId="{C5B8502E-BFB9-4DD2-9368-859730BCB5E0}" type="sibTrans" cxnId="{8CAE064F-3C6E-4069-9F28-149DDD316BBC}">
      <dgm:prSet/>
      <dgm:spPr/>
      <dgm:t>
        <a:bodyPr/>
        <a:lstStyle/>
        <a:p>
          <a:endParaRPr lang="en-US"/>
        </a:p>
      </dgm:t>
    </dgm:pt>
    <dgm:pt modelId="{D66DF627-E90B-40C2-B68C-B89E58A08C62}">
      <dgm:prSet/>
      <dgm:spPr/>
      <dgm:t>
        <a:bodyPr/>
        <a:lstStyle/>
        <a:p>
          <a:r>
            <a:rPr lang="en-US" dirty="0">
              <a:hlinkClick xmlns:r="http://schemas.openxmlformats.org/officeDocument/2006/relationships" r:id="rId2"/>
            </a:rPr>
            <a:t>Oracle</a:t>
          </a:r>
          <a:r>
            <a:rPr lang="en-US" dirty="0"/>
            <a:t> Database</a:t>
          </a:r>
        </a:p>
      </dgm:t>
    </dgm:pt>
    <dgm:pt modelId="{7BD76014-CFBF-480D-9729-546C2B41797E}" type="parTrans" cxnId="{F43CFE5D-7E3C-46D1-9138-A05253850629}">
      <dgm:prSet/>
      <dgm:spPr/>
      <dgm:t>
        <a:bodyPr/>
        <a:lstStyle/>
        <a:p>
          <a:endParaRPr lang="en-US"/>
        </a:p>
      </dgm:t>
    </dgm:pt>
    <dgm:pt modelId="{7DA3E7EA-9E64-4C86-AEC1-5C185C8A7510}" type="sibTrans" cxnId="{F43CFE5D-7E3C-46D1-9138-A05253850629}">
      <dgm:prSet/>
      <dgm:spPr/>
      <dgm:t>
        <a:bodyPr/>
        <a:lstStyle/>
        <a:p>
          <a:endParaRPr lang="en-US"/>
        </a:p>
      </dgm:t>
    </dgm:pt>
    <dgm:pt modelId="{A06394BB-17C6-46AD-BDD5-D087D105B1D5}">
      <dgm:prSet/>
      <dgm:spPr/>
      <dgm:t>
        <a:bodyPr/>
        <a:lstStyle/>
        <a:p>
          <a:r>
            <a:rPr lang="en-US"/>
            <a:t>Java scripts</a:t>
          </a:r>
        </a:p>
      </dgm:t>
      <dgm:extLst>
        <a:ext uri="{E40237B7-FDA0-4F09-8148-C483321AD2D9}">
          <dgm14:cNvPr xmlns:dgm14="http://schemas.microsoft.com/office/drawing/2010/diagram" id="0" name="">
            <a:hlinkClick xmlns:r="http://schemas.openxmlformats.org/officeDocument/2006/relationships" r:id="rId3"/>
          </dgm14:cNvPr>
        </a:ext>
      </dgm:extLst>
    </dgm:pt>
    <dgm:pt modelId="{4CC3DFEA-3116-4823-89EF-99DFDA4EEF0F}" type="parTrans" cxnId="{ED34CB66-2F2B-49C3-BE38-DAB2E5F31601}">
      <dgm:prSet/>
      <dgm:spPr/>
      <dgm:t>
        <a:bodyPr/>
        <a:lstStyle/>
        <a:p>
          <a:endParaRPr lang="en-US"/>
        </a:p>
      </dgm:t>
    </dgm:pt>
    <dgm:pt modelId="{BFA51EF7-0987-47F6-B696-6152D4494A72}" type="sibTrans" cxnId="{ED34CB66-2F2B-49C3-BE38-DAB2E5F31601}">
      <dgm:prSet/>
      <dgm:spPr/>
      <dgm:t>
        <a:bodyPr/>
        <a:lstStyle/>
        <a:p>
          <a:endParaRPr lang="en-US"/>
        </a:p>
      </dgm:t>
    </dgm:pt>
    <dgm:pt modelId="{DFC16BFF-08D5-4B49-883B-15DCE501133E}">
      <dgm:prSet/>
      <dgm:spPr/>
      <dgm:t>
        <a:bodyPr/>
        <a:lstStyle/>
        <a:p>
          <a:r>
            <a:rPr lang="en-US" dirty="0"/>
            <a:t>PostgreSQL</a:t>
          </a:r>
        </a:p>
      </dgm:t>
    </dgm:pt>
    <dgm:pt modelId="{A02ECC05-19BD-409B-827D-B16C438D5CE5}" type="parTrans" cxnId="{42CC37C6-3D93-43D0-8446-A7C3D4F5A62D}">
      <dgm:prSet/>
      <dgm:spPr/>
      <dgm:t>
        <a:bodyPr/>
        <a:lstStyle/>
        <a:p>
          <a:endParaRPr lang="en-US"/>
        </a:p>
      </dgm:t>
    </dgm:pt>
    <dgm:pt modelId="{4FF8406A-061A-4F95-8655-8F39832EA1DE}" type="sibTrans" cxnId="{42CC37C6-3D93-43D0-8446-A7C3D4F5A62D}">
      <dgm:prSet/>
      <dgm:spPr/>
      <dgm:t>
        <a:bodyPr/>
        <a:lstStyle/>
        <a:p>
          <a:endParaRPr lang="en-US"/>
        </a:p>
      </dgm:t>
    </dgm:pt>
    <dgm:pt modelId="{8C45AC91-6CE0-4B1A-B70B-9F749DC9EA49}">
      <dgm:prSet/>
      <dgm:spPr/>
      <dgm:t>
        <a:bodyPr/>
        <a:lstStyle/>
        <a:p>
          <a:r>
            <a:rPr lang="en-US"/>
            <a:t>PostGIS</a:t>
          </a:r>
        </a:p>
      </dgm:t>
    </dgm:pt>
    <dgm:pt modelId="{C024FC13-1A5E-47D6-8D77-EC7B9002F13E}" type="parTrans" cxnId="{5719E615-0D15-40DB-87E4-E3FC2B8478E9}">
      <dgm:prSet/>
      <dgm:spPr/>
      <dgm:t>
        <a:bodyPr/>
        <a:lstStyle/>
        <a:p>
          <a:endParaRPr lang="en-US"/>
        </a:p>
      </dgm:t>
    </dgm:pt>
    <dgm:pt modelId="{24F146EB-217D-4530-9E12-930A8891C41A}" type="sibTrans" cxnId="{5719E615-0D15-40DB-87E4-E3FC2B8478E9}">
      <dgm:prSet/>
      <dgm:spPr/>
      <dgm:t>
        <a:bodyPr/>
        <a:lstStyle/>
        <a:p>
          <a:endParaRPr lang="en-US"/>
        </a:p>
      </dgm:t>
    </dgm:pt>
    <dgm:pt modelId="{46BD1B97-7F18-4004-B245-611F78F9D3BB}">
      <dgm:prSet/>
      <dgm:spPr/>
      <dgm:t>
        <a:bodyPr/>
        <a:lstStyle/>
        <a:p>
          <a:r>
            <a:rPr lang="en-US"/>
            <a:t>SpatialSQL</a:t>
          </a:r>
        </a:p>
      </dgm:t>
    </dgm:pt>
    <dgm:pt modelId="{ACC123CC-7FAF-4FE1-AF0F-735CBA1F9502}" type="parTrans" cxnId="{9E10CAEA-6CD8-4AF1-B9C4-EFB4CE14FAB9}">
      <dgm:prSet/>
      <dgm:spPr/>
      <dgm:t>
        <a:bodyPr/>
        <a:lstStyle/>
        <a:p>
          <a:endParaRPr lang="en-US"/>
        </a:p>
      </dgm:t>
    </dgm:pt>
    <dgm:pt modelId="{734867A5-F4DF-464E-A783-B83A6CD4B919}" type="sibTrans" cxnId="{9E10CAEA-6CD8-4AF1-B9C4-EFB4CE14FAB9}">
      <dgm:prSet/>
      <dgm:spPr/>
      <dgm:t>
        <a:bodyPr/>
        <a:lstStyle/>
        <a:p>
          <a:endParaRPr lang="en-US"/>
        </a:p>
      </dgm:t>
    </dgm:pt>
    <dgm:pt modelId="{D232D545-C730-4003-8EF9-930AAB4952F8}">
      <dgm:prSet/>
      <dgm:spPr/>
      <dgm:t>
        <a:bodyPr/>
        <a:lstStyle/>
        <a:p>
          <a:r>
            <a:rPr lang="en-US"/>
            <a:t>QGIS processing models</a:t>
          </a:r>
        </a:p>
      </dgm:t>
    </dgm:pt>
    <dgm:pt modelId="{93684217-0346-4B3D-984C-BED24AFEEF1A}" type="parTrans" cxnId="{473F1B6A-781D-40A4-AF98-D6C724515954}">
      <dgm:prSet/>
      <dgm:spPr/>
      <dgm:t>
        <a:bodyPr/>
        <a:lstStyle/>
        <a:p>
          <a:endParaRPr lang="en-US"/>
        </a:p>
      </dgm:t>
    </dgm:pt>
    <dgm:pt modelId="{FED08880-4BA2-42BE-BA31-8D631D7CCC64}" type="sibTrans" cxnId="{473F1B6A-781D-40A4-AF98-D6C724515954}">
      <dgm:prSet/>
      <dgm:spPr/>
      <dgm:t>
        <a:bodyPr/>
        <a:lstStyle/>
        <a:p>
          <a:endParaRPr lang="en-US"/>
        </a:p>
      </dgm:t>
    </dgm:pt>
    <dgm:pt modelId="{3BA9E593-45F6-42DC-B0F7-346EAA639EBA}">
      <dgm:prSet/>
      <dgm:spPr/>
      <dgm:t>
        <a:bodyPr/>
        <a:lstStyle/>
        <a:p>
          <a:r>
            <a:rPr lang="en-US" dirty="0"/>
            <a:t>Python processing scripts</a:t>
          </a:r>
        </a:p>
      </dgm:t>
    </dgm:pt>
    <dgm:pt modelId="{FEAE73B4-5120-43D0-8598-AFB51F5A0C3E}" type="parTrans" cxnId="{A4B9B0C6-ECDD-4CDB-AF7E-D58659706774}">
      <dgm:prSet/>
      <dgm:spPr/>
      <dgm:t>
        <a:bodyPr/>
        <a:lstStyle/>
        <a:p>
          <a:endParaRPr lang="en-US"/>
        </a:p>
      </dgm:t>
    </dgm:pt>
    <dgm:pt modelId="{05EF9417-3AD6-45D0-82D1-3041CECB744E}" type="sibTrans" cxnId="{A4B9B0C6-ECDD-4CDB-AF7E-D58659706774}">
      <dgm:prSet/>
      <dgm:spPr/>
      <dgm:t>
        <a:bodyPr/>
        <a:lstStyle/>
        <a:p>
          <a:endParaRPr lang="en-US"/>
        </a:p>
      </dgm:t>
    </dgm:pt>
    <dgm:pt modelId="{C1F23006-A912-41EC-8E2A-ABBFE1CFD565}">
      <dgm:prSet phldrT="[Text]"/>
      <dgm:spPr/>
      <dgm:t>
        <a:bodyPr/>
        <a:lstStyle/>
        <a:p>
          <a:r>
            <a:rPr lang="en-US" dirty="0"/>
            <a:t>ArcGIS</a:t>
          </a:r>
        </a:p>
      </dgm:t>
      <dgm:extLst>
        <a:ext uri="{E40237B7-FDA0-4F09-8148-C483321AD2D9}">
          <dgm14:cNvPr xmlns:dgm14="http://schemas.microsoft.com/office/drawing/2010/diagram" id="0" name="">
            <a:hlinkClick xmlns:r="http://schemas.openxmlformats.org/officeDocument/2006/relationships" r:id="rId4"/>
          </dgm14:cNvPr>
        </a:ext>
      </dgm:extLst>
    </dgm:pt>
    <dgm:pt modelId="{408C2BF0-F026-451A-BBA9-4E24A6E4C316}" type="parTrans" cxnId="{69300F89-4C80-4ACB-AEBD-4DBA583489AC}">
      <dgm:prSet/>
      <dgm:spPr/>
      <dgm:t>
        <a:bodyPr/>
        <a:lstStyle/>
        <a:p>
          <a:endParaRPr lang="en-US"/>
        </a:p>
      </dgm:t>
    </dgm:pt>
    <dgm:pt modelId="{E5DE4B0A-C9EF-48B9-8F24-3828B3402C28}" type="sibTrans" cxnId="{69300F89-4C80-4ACB-AEBD-4DBA583489AC}">
      <dgm:prSet/>
      <dgm:spPr/>
      <dgm:t>
        <a:bodyPr/>
        <a:lstStyle/>
        <a:p>
          <a:endParaRPr lang="en-US"/>
        </a:p>
      </dgm:t>
    </dgm:pt>
    <dgm:pt modelId="{73661106-08C6-4C67-B669-87FEFBE13A19}" type="pres">
      <dgm:prSet presAssocID="{1665F418-4A71-41F8-9C19-E2EC81411259}" presName="linear" presStyleCnt="0">
        <dgm:presLayoutVars>
          <dgm:animLvl val="lvl"/>
          <dgm:resizeHandles val="exact"/>
        </dgm:presLayoutVars>
      </dgm:prSet>
      <dgm:spPr/>
      <dgm:t>
        <a:bodyPr/>
        <a:lstStyle/>
        <a:p>
          <a:endParaRPr lang="en-US"/>
        </a:p>
      </dgm:t>
    </dgm:pt>
    <dgm:pt modelId="{6DBE8B70-E08F-4A55-8ADD-EC7B254EA796}" type="pres">
      <dgm:prSet presAssocID="{80B0A57D-372C-4DB7-B14A-BC5F4763B099}" presName="parentText" presStyleLbl="node1" presStyleIdx="0" presStyleCnt="9">
        <dgm:presLayoutVars>
          <dgm:chMax val="0"/>
          <dgm:bulletEnabled val="1"/>
        </dgm:presLayoutVars>
      </dgm:prSet>
      <dgm:spPr/>
      <dgm:t>
        <a:bodyPr/>
        <a:lstStyle/>
        <a:p>
          <a:endParaRPr lang="en-US"/>
        </a:p>
      </dgm:t>
    </dgm:pt>
    <dgm:pt modelId="{B9CDE75F-06C2-4CCA-9903-33F557FC40D1}" type="pres">
      <dgm:prSet presAssocID="{C5B8502E-BFB9-4DD2-9368-859730BCB5E0}" presName="spacer" presStyleCnt="0"/>
      <dgm:spPr/>
    </dgm:pt>
    <dgm:pt modelId="{56D93BE8-5827-4610-AD1D-7F8AE8B9F370}" type="pres">
      <dgm:prSet presAssocID="{D66DF627-E90B-40C2-B68C-B89E58A08C62}" presName="parentText" presStyleLbl="node1" presStyleIdx="1" presStyleCnt="9">
        <dgm:presLayoutVars>
          <dgm:chMax val="0"/>
          <dgm:bulletEnabled val="1"/>
        </dgm:presLayoutVars>
      </dgm:prSet>
      <dgm:spPr/>
      <dgm:t>
        <a:bodyPr/>
        <a:lstStyle/>
        <a:p>
          <a:endParaRPr lang="en-US"/>
        </a:p>
      </dgm:t>
    </dgm:pt>
    <dgm:pt modelId="{DF32421C-0D6F-4964-BB38-8506E78A3365}" type="pres">
      <dgm:prSet presAssocID="{7DA3E7EA-9E64-4C86-AEC1-5C185C8A7510}" presName="spacer" presStyleCnt="0"/>
      <dgm:spPr/>
    </dgm:pt>
    <dgm:pt modelId="{0F519AC0-3133-496D-B273-5139F7935AAB}" type="pres">
      <dgm:prSet presAssocID="{A06394BB-17C6-46AD-BDD5-D087D105B1D5}" presName="parentText" presStyleLbl="node1" presStyleIdx="2" presStyleCnt="9" custLinFactNeighborX="0">
        <dgm:presLayoutVars>
          <dgm:chMax val="0"/>
          <dgm:bulletEnabled val="1"/>
        </dgm:presLayoutVars>
      </dgm:prSet>
      <dgm:spPr/>
      <dgm:t>
        <a:bodyPr/>
        <a:lstStyle/>
        <a:p>
          <a:endParaRPr lang="en-US"/>
        </a:p>
      </dgm:t>
    </dgm:pt>
    <dgm:pt modelId="{1A98B3AE-217C-4FDF-B6ED-9C9C2C34770F}" type="pres">
      <dgm:prSet presAssocID="{BFA51EF7-0987-47F6-B696-6152D4494A72}" presName="spacer" presStyleCnt="0"/>
      <dgm:spPr/>
    </dgm:pt>
    <dgm:pt modelId="{E1B4C9E2-DFF4-47B7-85FA-743A2548FFA4}" type="pres">
      <dgm:prSet presAssocID="{DFC16BFF-08D5-4B49-883B-15DCE501133E}" presName="parentText" presStyleLbl="node1" presStyleIdx="3" presStyleCnt="9">
        <dgm:presLayoutVars>
          <dgm:chMax val="0"/>
          <dgm:bulletEnabled val="1"/>
        </dgm:presLayoutVars>
      </dgm:prSet>
      <dgm:spPr/>
      <dgm:t>
        <a:bodyPr/>
        <a:lstStyle/>
        <a:p>
          <a:endParaRPr lang="en-US"/>
        </a:p>
      </dgm:t>
    </dgm:pt>
    <dgm:pt modelId="{866FC59E-766E-4E53-B6BD-0F0A6B38A852}" type="pres">
      <dgm:prSet presAssocID="{4FF8406A-061A-4F95-8655-8F39832EA1DE}" presName="spacer" presStyleCnt="0"/>
      <dgm:spPr/>
    </dgm:pt>
    <dgm:pt modelId="{57290940-A8AC-4D37-97F1-FDF14683C18B}" type="pres">
      <dgm:prSet presAssocID="{8C45AC91-6CE0-4B1A-B70B-9F749DC9EA49}" presName="parentText" presStyleLbl="node1" presStyleIdx="4" presStyleCnt="9">
        <dgm:presLayoutVars>
          <dgm:chMax val="0"/>
          <dgm:bulletEnabled val="1"/>
        </dgm:presLayoutVars>
      </dgm:prSet>
      <dgm:spPr/>
      <dgm:t>
        <a:bodyPr/>
        <a:lstStyle/>
        <a:p>
          <a:endParaRPr lang="en-US"/>
        </a:p>
      </dgm:t>
    </dgm:pt>
    <dgm:pt modelId="{1D04A258-3D08-4E99-82EC-F5A3FB5FEA7D}" type="pres">
      <dgm:prSet presAssocID="{24F146EB-217D-4530-9E12-930A8891C41A}" presName="spacer" presStyleCnt="0"/>
      <dgm:spPr/>
    </dgm:pt>
    <dgm:pt modelId="{737719A2-10C7-4877-B0AE-105594E2B02E}" type="pres">
      <dgm:prSet presAssocID="{46BD1B97-7F18-4004-B245-611F78F9D3BB}" presName="parentText" presStyleLbl="node1" presStyleIdx="5" presStyleCnt="9">
        <dgm:presLayoutVars>
          <dgm:chMax val="0"/>
          <dgm:bulletEnabled val="1"/>
        </dgm:presLayoutVars>
      </dgm:prSet>
      <dgm:spPr/>
      <dgm:t>
        <a:bodyPr/>
        <a:lstStyle/>
        <a:p>
          <a:endParaRPr lang="en-US"/>
        </a:p>
      </dgm:t>
    </dgm:pt>
    <dgm:pt modelId="{944D1AD9-A927-4538-BBE2-B220EC793461}" type="pres">
      <dgm:prSet presAssocID="{734867A5-F4DF-464E-A783-B83A6CD4B919}" presName="spacer" presStyleCnt="0"/>
      <dgm:spPr/>
    </dgm:pt>
    <dgm:pt modelId="{C9499E84-51C9-43B1-A70B-0D31C67962F4}" type="pres">
      <dgm:prSet presAssocID="{D232D545-C730-4003-8EF9-930AAB4952F8}" presName="parentText" presStyleLbl="node1" presStyleIdx="6" presStyleCnt="9">
        <dgm:presLayoutVars>
          <dgm:chMax val="0"/>
          <dgm:bulletEnabled val="1"/>
        </dgm:presLayoutVars>
      </dgm:prSet>
      <dgm:spPr/>
      <dgm:t>
        <a:bodyPr/>
        <a:lstStyle/>
        <a:p>
          <a:endParaRPr lang="en-US"/>
        </a:p>
      </dgm:t>
    </dgm:pt>
    <dgm:pt modelId="{C8890A19-7A73-4462-9822-F4EF6DC9CA04}" type="pres">
      <dgm:prSet presAssocID="{FED08880-4BA2-42BE-BA31-8D631D7CCC64}" presName="spacer" presStyleCnt="0"/>
      <dgm:spPr/>
    </dgm:pt>
    <dgm:pt modelId="{D1793F4B-624A-4DE3-86CA-176D9EA53F8A}" type="pres">
      <dgm:prSet presAssocID="{3BA9E593-45F6-42DC-B0F7-346EAA639EBA}" presName="parentText" presStyleLbl="node1" presStyleIdx="7" presStyleCnt="9">
        <dgm:presLayoutVars>
          <dgm:chMax val="0"/>
          <dgm:bulletEnabled val="1"/>
        </dgm:presLayoutVars>
      </dgm:prSet>
      <dgm:spPr/>
      <dgm:t>
        <a:bodyPr/>
        <a:lstStyle/>
        <a:p>
          <a:endParaRPr lang="en-US"/>
        </a:p>
      </dgm:t>
    </dgm:pt>
    <dgm:pt modelId="{15A2A791-BBCD-4E06-8614-FF07F931EF7B}" type="pres">
      <dgm:prSet presAssocID="{05EF9417-3AD6-45D0-82D1-3041CECB744E}" presName="spacer" presStyleCnt="0"/>
      <dgm:spPr/>
    </dgm:pt>
    <dgm:pt modelId="{26191E1F-5426-42CF-8A88-41D948CE4FE9}" type="pres">
      <dgm:prSet presAssocID="{C1F23006-A912-41EC-8E2A-ABBFE1CFD565}" presName="parentText" presStyleLbl="node1" presStyleIdx="8" presStyleCnt="9">
        <dgm:presLayoutVars>
          <dgm:chMax val="0"/>
          <dgm:bulletEnabled val="1"/>
        </dgm:presLayoutVars>
      </dgm:prSet>
      <dgm:spPr/>
      <dgm:t>
        <a:bodyPr/>
        <a:lstStyle/>
        <a:p>
          <a:endParaRPr lang="en-US"/>
        </a:p>
      </dgm:t>
    </dgm:pt>
  </dgm:ptLst>
  <dgm:cxnLst>
    <dgm:cxn modelId="{42B3C02D-0079-44F3-BF2F-04A1173953AF}" type="presOf" srcId="{80B0A57D-372C-4DB7-B14A-BC5F4763B099}" destId="{6DBE8B70-E08F-4A55-8ADD-EC7B254EA796}" srcOrd="0" destOrd="0" presId="urn:microsoft.com/office/officeart/2005/8/layout/vList2"/>
    <dgm:cxn modelId="{2082A974-4BBD-488E-AC44-D4EF9E5DFB62}" type="presOf" srcId="{3BA9E593-45F6-42DC-B0F7-346EAA639EBA}" destId="{D1793F4B-624A-4DE3-86CA-176D9EA53F8A}" srcOrd="0" destOrd="0" presId="urn:microsoft.com/office/officeart/2005/8/layout/vList2"/>
    <dgm:cxn modelId="{ED34CB66-2F2B-49C3-BE38-DAB2E5F31601}" srcId="{1665F418-4A71-41F8-9C19-E2EC81411259}" destId="{A06394BB-17C6-46AD-BDD5-D087D105B1D5}" srcOrd="2" destOrd="0" parTransId="{4CC3DFEA-3116-4823-89EF-99DFDA4EEF0F}" sibTransId="{BFA51EF7-0987-47F6-B696-6152D4494A72}"/>
    <dgm:cxn modelId="{CE4C5069-1AC5-465F-A6B6-D082DAA96549}" type="presOf" srcId="{DFC16BFF-08D5-4B49-883B-15DCE501133E}" destId="{E1B4C9E2-DFF4-47B7-85FA-743A2548FFA4}" srcOrd="0" destOrd="0" presId="urn:microsoft.com/office/officeart/2005/8/layout/vList2"/>
    <dgm:cxn modelId="{049C8D23-10B1-48DF-A2EA-3BCBDF090FF3}" type="presOf" srcId="{8C45AC91-6CE0-4B1A-B70B-9F749DC9EA49}" destId="{57290940-A8AC-4D37-97F1-FDF14683C18B}" srcOrd="0" destOrd="0" presId="urn:microsoft.com/office/officeart/2005/8/layout/vList2"/>
    <dgm:cxn modelId="{9003E00D-8F81-45DD-A4A1-6E1A87043742}" type="presOf" srcId="{46BD1B97-7F18-4004-B245-611F78F9D3BB}" destId="{737719A2-10C7-4877-B0AE-105594E2B02E}" srcOrd="0" destOrd="0" presId="urn:microsoft.com/office/officeart/2005/8/layout/vList2"/>
    <dgm:cxn modelId="{473F1B6A-781D-40A4-AF98-D6C724515954}" srcId="{1665F418-4A71-41F8-9C19-E2EC81411259}" destId="{D232D545-C730-4003-8EF9-930AAB4952F8}" srcOrd="6" destOrd="0" parTransId="{93684217-0346-4B3D-984C-BED24AFEEF1A}" sibTransId="{FED08880-4BA2-42BE-BA31-8D631D7CCC64}"/>
    <dgm:cxn modelId="{9D9B62E9-B48E-4FFA-A614-B12337C185A2}" type="presOf" srcId="{D66DF627-E90B-40C2-B68C-B89E58A08C62}" destId="{56D93BE8-5827-4610-AD1D-7F8AE8B9F370}" srcOrd="0" destOrd="0" presId="urn:microsoft.com/office/officeart/2005/8/layout/vList2"/>
    <dgm:cxn modelId="{69300F89-4C80-4ACB-AEBD-4DBA583489AC}" srcId="{1665F418-4A71-41F8-9C19-E2EC81411259}" destId="{C1F23006-A912-41EC-8E2A-ABBFE1CFD565}" srcOrd="8" destOrd="0" parTransId="{408C2BF0-F026-451A-BBA9-4E24A6E4C316}" sibTransId="{E5DE4B0A-C9EF-48B9-8F24-3828B3402C28}"/>
    <dgm:cxn modelId="{F43CFE5D-7E3C-46D1-9138-A05253850629}" srcId="{1665F418-4A71-41F8-9C19-E2EC81411259}" destId="{D66DF627-E90B-40C2-B68C-B89E58A08C62}" srcOrd="1" destOrd="0" parTransId="{7BD76014-CFBF-480D-9729-546C2B41797E}" sibTransId="{7DA3E7EA-9E64-4C86-AEC1-5C185C8A7510}"/>
    <dgm:cxn modelId="{9E10CAEA-6CD8-4AF1-B9C4-EFB4CE14FAB9}" srcId="{1665F418-4A71-41F8-9C19-E2EC81411259}" destId="{46BD1B97-7F18-4004-B245-611F78F9D3BB}" srcOrd="5" destOrd="0" parTransId="{ACC123CC-7FAF-4FE1-AF0F-735CBA1F9502}" sibTransId="{734867A5-F4DF-464E-A783-B83A6CD4B919}"/>
    <dgm:cxn modelId="{42CC37C6-3D93-43D0-8446-A7C3D4F5A62D}" srcId="{1665F418-4A71-41F8-9C19-E2EC81411259}" destId="{DFC16BFF-08D5-4B49-883B-15DCE501133E}" srcOrd="3" destOrd="0" parTransId="{A02ECC05-19BD-409B-827D-B16C438D5CE5}" sibTransId="{4FF8406A-061A-4F95-8655-8F39832EA1DE}"/>
    <dgm:cxn modelId="{4F2F2621-FE6D-46EB-8304-6E7A6B4AAF3E}" type="presOf" srcId="{A06394BB-17C6-46AD-BDD5-D087D105B1D5}" destId="{0F519AC0-3133-496D-B273-5139F7935AAB}" srcOrd="0" destOrd="0" presId="urn:microsoft.com/office/officeart/2005/8/layout/vList2"/>
    <dgm:cxn modelId="{08774E2F-33DD-498A-8981-94FAC46C02D8}" type="presOf" srcId="{C1F23006-A912-41EC-8E2A-ABBFE1CFD565}" destId="{26191E1F-5426-42CF-8A88-41D948CE4FE9}" srcOrd="0" destOrd="0" presId="urn:microsoft.com/office/officeart/2005/8/layout/vList2"/>
    <dgm:cxn modelId="{AA7ADFA9-A6D4-477F-8C4E-549A12433527}" type="presOf" srcId="{1665F418-4A71-41F8-9C19-E2EC81411259}" destId="{73661106-08C6-4C67-B669-87FEFBE13A19}" srcOrd="0" destOrd="0" presId="urn:microsoft.com/office/officeart/2005/8/layout/vList2"/>
    <dgm:cxn modelId="{8CAE064F-3C6E-4069-9F28-149DDD316BBC}" srcId="{1665F418-4A71-41F8-9C19-E2EC81411259}" destId="{80B0A57D-372C-4DB7-B14A-BC5F4763B099}" srcOrd="0" destOrd="0" parTransId="{859237DC-E883-4B9E-9D02-4842D83A6EEE}" sibTransId="{C5B8502E-BFB9-4DD2-9368-859730BCB5E0}"/>
    <dgm:cxn modelId="{A4B9B0C6-ECDD-4CDB-AF7E-D58659706774}" srcId="{1665F418-4A71-41F8-9C19-E2EC81411259}" destId="{3BA9E593-45F6-42DC-B0F7-346EAA639EBA}" srcOrd="7" destOrd="0" parTransId="{FEAE73B4-5120-43D0-8598-AFB51F5A0C3E}" sibTransId="{05EF9417-3AD6-45D0-82D1-3041CECB744E}"/>
    <dgm:cxn modelId="{5719E615-0D15-40DB-87E4-E3FC2B8478E9}" srcId="{1665F418-4A71-41F8-9C19-E2EC81411259}" destId="{8C45AC91-6CE0-4B1A-B70B-9F749DC9EA49}" srcOrd="4" destOrd="0" parTransId="{C024FC13-1A5E-47D6-8D77-EC7B9002F13E}" sibTransId="{24F146EB-217D-4530-9E12-930A8891C41A}"/>
    <dgm:cxn modelId="{80C19D0B-83CB-47B1-9521-9ED25DDF58CC}" type="presOf" srcId="{D232D545-C730-4003-8EF9-930AAB4952F8}" destId="{C9499E84-51C9-43B1-A70B-0D31C67962F4}" srcOrd="0" destOrd="0" presId="urn:microsoft.com/office/officeart/2005/8/layout/vList2"/>
    <dgm:cxn modelId="{55B19CA5-CC42-42EC-8763-DB221B9DB908}" type="presParOf" srcId="{73661106-08C6-4C67-B669-87FEFBE13A19}" destId="{6DBE8B70-E08F-4A55-8ADD-EC7B254EA796}" srcOrd="0" destOrd="0" presId="urn:microsoft.com/office/officeart/2005/8/layout/vList2"/>
    <dgm:cxn modelId="{7D989E5B-5414-4429-B9B4-D1BDABCBAD30}" type="presParOf" srcId="{73661106-08C6-4C67-B669-87FEFBE13A19}" destId="{B9CDE75F-06C2-4CCA-9903-33F557FC40D1}" srcOrd="1" destOrd="0" presId="urn:microsoft.com/office/officeart/2005/8/layout/vList2"/>
    <dgm:cxn modelId="{F0BF633C-3E6B-4AEA-A35F-FDCCF53FADBE}" type="presParOf" srcId="{73661106-08C6-4C67-B669-87FEFBE13A19}" destId="{56D93BE8-5827-4610-AD1D-7F8AE8B9F370}" srcOrd="2" destOrd="0" presId="urn:microsoft.com/office/officeart/2005/8/layout/vList2"/>
    <dgm:cxn modelId="{673FBF90-1AC8-4E06-8393-5164B64D40AF}" type="presParOf" srcId="{73661106-08C6-4C67-B669-87FEFBE13A19}" destId="{DF32421C-0D6F-4964-BB38-8506E78A3365}" srcOrd="3" destOrd="0" presId="urn:microsoft.com/office/officeart/2005/8/layout/vList2"/>
    <dgm:cxn modelId="{99B7D26F-3554-41C4-A4C1-F8DC23C17F03}" type="presParOf" srcId="{73661106-08C6-4C67-B669-87FEFBE13A19}" destId="{0F519AC0-3133-496D-B273-5139F7935AAB}" srcOrd="4" destOrd="0" presId="urn:microsoft.com/office/officeart/2005/8/layout/vList2"/>
    <dgm:cxn modelId="{E34FB4BE-D959-4ABD-8D51-41F2A4ACC131}" type="presParOf" srcId="{73661106-08C6-4C67-B669-87FEFBE13A19}" destId="{1A98B3AE-217C-4FDF-B6ED-9C9C2C34770F}" srcOrd="5" destOrd="0" presId="urn:microsoft.com/office/officeart/2005/8/layout/vList2"/>
    <dgm:cxn modelId="{117327F1-0557-40ED-8150-EB9FD911BDAB}" type="presParOf" srcId="{73661106-08C6-4C67-B669-87FEFBE13A19}" destId="{E1B4C9E2-DFF4-47B7-85FA-743A2548FFA4}" srcOrd="6" destOrd="0" presId="urn:microsoft.com/office/officeart/2005/8/layout/vList2"/>
    <dgm:cxn modelId="{FED3F08D-010A-4712-8E5E-FDCCF3AFA2A2}" type="presParOf" srcId="{73661106-08C6-4C67-B669-87FEFBE13A19}" destId="{866FC59E-766E-4E53-B6BD-0F0A6B38A852}" srcOrd="7" destOrd="0" presId="urn:microsoft.com/office/officeart/2005/8/layout/vList2"/>
    <dgm:cxn modelId="{8EB686DF-74E3-4163-9DBB-6189106C9E35}" type="presParOf" srcId="{73661106-08C6-4C67-B669-87FEFBE13A19}" destId="{57290940-A8AC-4D37-97F1-FDF14683C18B}" srcOrd="8" destOrd="0" presId="urn:microsoft.com/office/officeart/2005/8/layout/vList2"/>
    <dgm:cxn modelId="{8CEB689A-B2A5-4ECD-A207-B690EF1AB957}" type="presParOf" srcId="{73661106-08C6-4C67-B669-87FEFBE13A19}" destId="{1D04A258-3D08-4E99-82EC-F5A3FB5FEA7D}" srcOrd="9" destOrd="0" presId="urn:microsoft.com/office/officeart/2005/8/layout/vList2"/>
    <dgm:cxn modelId="{F2444F51-A75B-42F6-84B1-FDFB07B965E6}" type="presParOf" srcId="{73661106-08C6-4C67-B669-87FEFBE13A19}" destId="{737719A2-10C7-4877-B0AE-105594E2B02E}" srcOrd="10" destOrd="0" presId="urn:microsoft.com/office/officeart/2005/8/layout/vList2"/>
    <dgm:cxn modelId="{7865D331-6BC4-45C5-A505-8F23EA04D46D}" type="presParOf" srcId="{73661106-08C6-4C67-B669-87FEFBE13A19}" destId="{944D1AD9-A927-4538-BBE2-B220EC793461}" srcOrd="11" destOrd="0" presId="urn:microsoft.com/office/officeart/2005/8/layout/vList2"/>
    <dgm:cxn modelId="{66427EE3-F017-44C1-B55A-15AE50B8C910}" type="presParOf" srcId="{73661106-08C6-4C67-B669-87FEFBE13A19}" destId="{C9499E84-51C9-43B1-A70B-0D31C67962F4}" srcOrd="12" destOrd="0" presId="urn:microsoft.com/office/officeart/2005/8/layout/vList2"/>
    <dgm:cxn modelId="{8ECB5764-2D9F-4493-B9AC-8CADA067A1FD}" type="presParOf" srcId="{73661106-08C6-4C67-B669-87FEFBE13A19}" destId="{C8890A19-7A73-4462-9822-F4EF6DC9CA04}" srcOrd="13" destOrd="0" presId="urn:microsoft.com/office/officeart/2005/8/layout/vList2"/>
    <dgm:cxn modelId="{D1A21FCC-1F4B-4292-A097-10DAB8DAB400}" type="presParOf" srcId="{73661106-08C6-4C67-B669-87FEFBE13A19}" destId="{D1793F4B-624A-4DE3-86CA-176D9EA53F8A}" srcOrd="14" destOrd="0" presId="urn:microsoft.com/office/officeart/2005/8/layout/vList2"/>
    <dgm:cxn modelId="{9EFC8266-5C8C-4C1F-B463-64D476AC5075}" type="presParOf" srcId="{73661106-08C6-4C67-B669-87FEFBE13A19}" destId="{15A2A791-BBCD-4E06-8614-FF07F931EF7B}" srcOrd="15" destOrd="0" presId="urn:microsoft.com/office/officeart/2005/8/layout/vList2"/>
    <dgm:cxn modelId="{46166618-ABED-4445-A370-8CC1714E9D4D}" type="presParOf" srcId="{73661106-08C6-4C67-B669-87FEFBE13A19}" destId="{26191E1F-5426-42CF-8A88-41D948CE4FE9}"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E3043-FCC2-483A-AEF3-950F79CBC0D5}"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D730F661-728B-409F-9D2C-C68BB0C29A92}">
      <dgm:prSet/>
      <dgm:spPr/>
      <dgm:t>
        <a:bodyPr/>
        <a:lstStyle/>
        <a:p>
          <a:r>
            <a:rPr lang="en-US" b="1" dirty="0" err="1">
              <a:hlinkClick xmlns:r="http://schemas.openxmlformats.org/officeDocument/2006/relationships" r:id="rId1"/>
            </a:rPr>
            <a:t>GeoCommons</a:t>
          </a:r>
          <a:r>
            <a:rPr lang="en-US" dirty="0"/>
            <a:t> is a community contributed collection of open data from around the world. Uploaded by the public, data are often from public and open government website and sources. The </a:t>
          </a:r>
          <a:r>
            <a:rPr lang="en-US" dirty="0">
              <a:hlinkClick xmlns:r="http://schemas.openxmlformats.org/officeDocument/2006/relationships" r:id="rId2"/>
            </a:rPr>
            <a:t>searchable archive</a:t>
          </a:r>
          <a:r>
            <a:rPr lang="en-US" dirty="0"/>
            <a:t> includes over 150,000 datasets as </a:t>
          </a:r>
          <a:r>
            <a:rPr lang="en-US" dirty="0" err="1"/>
            <a:t>GeoJSON</a:t>
          </a:r>
          <a:r>
            <a:rPr lang="en-US" dirty="0"/>
            <a:t> stored in </a:t>
          </a:r>
          <a:r>
            <a:rPr lang="en-US" dirty="0" err="1"/>
            <a:t>Github</a:t>
          </a:r>
          <a:r>
            <a:rPr lang="en-US" dirty="0"/>
            <a:t> and available to preview, download or explore in </a:t>
          </a:r>
          <a:r>
            <a:rPr lang="en-US" dirty="0">
              <a:hlinkClick xmlns:r="http://schemas.openxmlformats.org/officeDocument/2006/relationships" r:id="rId3"/>
            </a:rPr>
            <a:t>ArcGIS.com</a:t>
          </a:r>
          <a:r>
            <a:rPr lang="en-US" dirty="0"/>
            <a:t>.</a:t>
          </a:r>
        </a:p>
      </dgm:t>
    </dgm:pt>
    <dgm:pt modelId="{BABF788A-1AE7-41FC-9688-D518B6E0E5CF}" type="parTrans" cxnId="{C90A661B-9C16-4EE5-AF63-759A1970AB71}">
      <dgm:prSet/>
      <dgm:spPr/>
      <dgm:t>
        <a:bodyPr/>
        <a:lstStyle/>
        <a:p>
          <a:endParaRPr lang="en-US"/>
        </a:p>
      </dgm:t>
    </dgm:pt>
    <dgm:pt modelId="{5EB0499C-BEE0-485B-B399-02C7A38C837D}" type="sibTrans" cxnId="{C90A661B-9C16-4EE5-AF63-759A1970AB71}">
      <dgm:prSet/>
      <dgm:spPr/>
      <dgm:t>
        <a:bodyPr/>
        <a:lstStyle/>
        <a:p>
          <a:endParaRPr lang="en-US"/>
        </a:p>
      </dgm:t>
    </dgm:pt>
    <dgm:pt modelId="{B2D73C55-1F7D-4E4F-862F-8D9BC843FB08}">
      <dgm:prSet/>
      <dgm:spPr/>
      <dgm:t>
        <a:bodyPr/>
        <a:lstStyle/>
        <a:p>
          <a:r>
            <a:rPr lang="en-US" b="1">
              <a:hlinkClick xmlns:r="http://schemas.openxmlformats.org/officeDocument/2006/relationships" r:id="rId4"/>
            </a:rPr>
            <a:t>Polymaps</a:t>
          </a:r>
          <a:r>
            <a:rPr lang="en-US" b="1"/>
            <a:t> </a:t>
          </a:r>
          <a:r>
            <a:rPr lang="en-US"/>
            <a:t>is JavaScript library for image- and vector-tiled maps using SVG.</a:t>
          </a:r>
        </a:p>
      </dgm:t>
    </dgm:pt>
    <dgm:pt modelId="{91CECBAE-2DD0-4240-976D-51B903169724}" type="parTrans" cxnId="{82AE10E7-EC91-4821-BBA9-3CD6DAC71CED}">
      <dgm:prSet/>
      <dgm:spPr/>
      <dgm:t>
        <a:bodyPr/>
        <a:lstStyle/>
        <a:p>
          <a:endParaRPr lang="en-US"/>
        </a:p>
      </dgm:t>
    </dgm:pt>
    <dgm:pt modelId="{38121A6A-4DE7-4ABA-ABE3-7F49327E48A8}" type="sibTrans" cxnId="{82AE10E7-EC91-4821-BBA9-3CD6DAC71CED}">
      <dgm:prSet/>
      <dgm:spPr/>
      <dgm:t>
        <a:bodyPr/>
        <a:lstStyle/>
        <a:p>
          <a:endParaRPr lang="en-US"/>
        </a:p>
      </dgm:t>
    </dgm:pt>
    <dgm:pt modelId="{BDBB3974-DFBE-4182-AC53-B14554C7DEB2}">
      <dgm:prSet/>
      <dgm:spPr/>
      <dgm:t>
        <a:bodyPr/>
        <a:lstStyle/>
        <a:p>
          <a:r>
            <a:rPr lang="en-US" b="1" dirty="0">
              <a:hlinkClick xmlns:r="http://schemas.openxmlformats.org/officeDocument/2006/relationships" r:id="rId5"/>
            </a:rPr>
            <a:t>Unfolding</a:t>
          </a:r>
          <a:r>
            <a:rPr lang="en-US" dirty="0"/>
            <a:t> is a library to create interactive maps and </a:t>
          </a:r>
          <a:r>
            <a:rPr lang="en-US" dirty="0" err="1"/>
            <a:t>geovisualizations</a:t>
          </a:r>
          <a:r>
            <a:rPr lang="en-US" dirty="0"/>
            <a:t> in Processing and Java</a:t>
          </a:r>
        </a:p>
      </dgm:t>
    </dgm:pt>
    <dgm:pt modelId="{16221234-405A-4C42-97CD-1F427DC290A4}" type="parTrans" cxnId="{4E45EADC-DBA9-40F0-A3C5-C8FA932E5A95}">
      <dgm:prSet/>
      <dgm:spPr/>
      <dgm:t>
        <a:bodyPr/>
        <a:lstStyle/>
        <a:p>
          <a:endParaRPr lang="en-US"/>
        </a:p>
      </dgm:t>
    </dgm:pt>
    <dgm:pt modelId="{8A06DB0A-7600-4A3F-B0B4-598AED371F3C}" type="sibTrans" cxnId="{4E45EADC-DBA9-40F0-A3C5-C8FA932E5A95}">
      <dgm:prSet/>
      <dgm:spPr/>
      <dgm:t>
        <a:bodyPr/>
        <a:lstStyle/>
        <a:p>
          <a:endParaRPr lang="en-US"/>
        </a:p>
      </dgm:t>
    </dgm:pt>
    <dgm:pt modelId="{96D12011-769F-4101-8DB4-B232CA380ACB}">
      <dgm:prSet phldrT="[Text]"/>
      <dgm:spPr/>
      <dgm:t>
        <a:bodyPr/>
        <a:lstStyle/>
        <a:p>
          <a:r>
            <a:rPr lang="en-US" b="1" dirty="0">
              <a:hlinkClick xmlns:r="http://schemas.openxmlformats.org/officeDocument/2006/relationships" r:id="rId6"/>
            </a:rPr>
            <a:t>OSGIS</a:t>
          </a:r>
          <a:r>
            <a:rPr lang="en-US" dirty="0"/>
            <a:t> is an open source software from the </a:t>
          </a:r>
          <a:r>
            <a:rPr lang="en-US" dirty="0">
              <a:hlinkClick xmlns:r="http://schemas.openxmlformats.org/officeDocument/2006/relationships" r:id="rId7"/>
            </a:rPr>
            <a:t>Netherlands.</a:t>
          </a:r>
          <a:r>
            <a:rPr lang="en-US" dirty="0"/>
            <a:t>  See this </a:t>
          </a:r>
          <a:r>
            <a:rPr lang="en-US" dirty="0">
              <a:hlinkClick xmlns:r="http://schemas.openxmlformats.org/officeDocument/2006/relationships" r:id="rId8"/>
            </a:rPr>
            <a:t>video introduction</a:t>
          </a:r>
          <a:r>
            <a:rPr lang="en-US" dirty="0"/>
            <a:t>.</a:t>
          </a:r>
        </a:p>
      </dgm:t>
    </dgm:pt>
    <dgm:pt modelId="{1F4F36F6-5D21-4507-B4DC-8A4E9F87FE42}" type="parTrans" cxnId="{2CB5795D-924C-47CD-B91D-C4BB29269329}">
      <dgm:prSet/>
      <dgm:spPr/>
      <dgm:t>
        <a:bodyPr/>
        <a:lstStyle/>
        <a:p>
          <a:endParaRPr lang="en-US"/>
        </a:p>
      </dgm:t>
    </dgm:pt>
    <dgm:pt modelId="{233102AC-26B9-46B5-8600-2B1D45055B03}" type="sibTrans" cxnId="{2CB5795D-924C-47CD-B91D-C4BB29269329}">
      <dgm:prSet/>
      <dgm:spPr/>
      <dgm:t>
        <a:bodyPr/>
        <a:lstStyle/>
        <a:p>
          <a:endParaRPr lang="en-US"/>
        </a:p>
      </dgm:t>
    </dgm:pt>
    <dgm:pt modelId="{04D920B9-2B44-4D61-B15A-C2524AF41A17}" type="pres">
      <dgm:prSet presAssocID="{BBAE3043-FCC2-483A-AEF3-950F79CBC0D5}" presName="root" presStyleCnt="0">
        <dgm:presLayoutVars>
          <dgm:dir/>
          <dgm:resizeHandles val="exact"/>
        </dgm:presLayoutVars>
      </dgm:prSet>
      <dgm:spPr/>
      <dgm:t>
        <a:bodyPr/>
        <a:lstStyle/>
        <a:p>
          <a:endParaRPr lang="en-US"/>
        </a:p>
      </dgm:t>
    </dgm:pt>
    <dgm:pt modelId="{0CBABB0E-6E07-4A91-9122-A81F53A238FD}" type="pres">
      <dgm:prSet presAssocID="{D730F661-728B-409F-9D2C-C68BB0C29A92}" presName="compNode" presStyleCnt="0"/>
      <dgm:spPr/>
    </dgm:pt>
    <dgm:pt modelId="{7682954A-6A2A-45CD-A6B6-8DDDD3CEFECE}" type="pres">
      <dgm:prSet presAssocID="{D730F661-728B-409F-9D2C-C68BB0C29A92}" presName="bgRect" presStyleLbl="bgShp" presStyleIdx="0" presStyleCnt="4"/>
      <dgm:spPr/>
    </dgm:pt>
    <dgm:pt modelId="{302BF4F4-90E3-4D0E-A49A-90666E7185BE}" type="pres">
      <dgm:prSet presAssocID="{D730F661-728B-409F-9D2C-C68BB0C29A92}" presName="iconRect" presStyleLbl="node1" presStyleIdx="0" presStyleCnt="4" custScaleX="189209" custScaleY="147895"/>
      <dgm:spPr>
        <a:blipFill>
          <a:blip xmlns:r="http://schemas.openxmlformats.org/officeDocument/2006/relationships" r:embed="rId9">
            <a:extLst>
              <a:ext uri="{28A0092B-C50C-407E-A947-70E740481C1C}">
                <a14:useLocalDpi xmlns:a14="http://schemas.microsoft.com/office/drawing/2010/main" val="0"/>
              </a:ext>
            </a:extLst>
          </a:blip>
          <a:srcRect/>
          <a:stretch>
            <a:fillRect t="-15000" b="-15000"/>
          </a:stretch>
        </a:blipFill>
        <a:ln>
          <a:noFill/>
        </a:ln>
      </dgm:spPr>
      <dgm:extLst>
        <a:ext uri="{E40237B7-FDA0-4F09-8148-C483321AD2D9}">
          <dgm14:cNvPr xmlns:dgm14="http://schemas.microsoft.com/office/drawing/2010/diagram" id="0" name="">
            <a:hlinkClick xmlns:r="http://schemas.openxmlformats.org/officeDocument/2006/relationships" r:id="rId1"/>
          </dgm14:cNvPr>
        </a:ext>
      </dgm:extLst>
    </dgm:pt>
    <dgm:pt modelId="{4652A3C4-C102-4F8E-8F58-3EA881200442}" type="pres">
      <dgm:prSet presAssocID="{D730F661-728B-409F-9D2C-C68BB0C29A92}" presName="spaceRect" presStyleCnt="0"/>
      <dgm:spPr/>
    </dgm:pt>
    <dgm:pt modelId="{F829809D-6F6A-439B-83C2-F30A53156EBD}" type="pres">
      <dgm:prSet presAssocID="{D730F661-728B-409F-9D2C-C68BB0C29A92}" presName="parTx" presStyleLbl="revTx" presStyleIdx="0" presStyleCnt="4">
        <dgm:presLayoutVars>
          <dgm:chMax val="0"/>
          <dgm:chPref val="0"/>
        </dgm:presLayoutVars>
      </dgm:prSet>
      <dgm:spPr/>
      <dgm:t>
        <a:bodyPr/>
        <a:lstStyle/>
        <a:p>
          <a:endParaRPr lang="en-US"/>
        </a:p>
      </dgm:t>
    </dgm:pt>
    <dgm:pt modelId="{CAF68240-FFCE-451C-B99D-B3239936F635}" type="pres">
      <dgm:prSet presAssocID="{5EB0499C-BEE0-485B-B399-02C7A38C837D}" presName="sibTrans" presStyleCnt="0"/>
      <dgm:spPr/>
    </dgm:pt>
    <dgm:pt modelId="{C33B3A48-5731-47E1-B9C7-6E4B02A4B508}" type="pres">
      <dgm:prSet presAssocID="{B2D73C55-1F7D-4E4F-862F-8D9BC843FB08}" presName="compNode" presStyleCnt="0"/>
      <dgm:spPr/>
    </dgm:pt>
    <dgm:pt modelId="{98FF371A-2B9B-458E-99C2-94E4C7FC4512}" type="pres">
      <dgm:prSet presAssocID="{B2D73C55-1F7D-4E4F-862F-8D9BC843FB08}" presName="bgRect" presStyleLbl="bgShp" presStyleIdx="1" presStyleCnt="4"/>
      <dgm:spPr/>
    </dgm:pt>
    <dgm:pt modelId="{D6820173-8CB8-4817-9D3E-393D9FDA7A3E}" type="pres">
      <dgm:prSet presAssocID="{B2D73C55-1F7D-4E4F-862F-8D9BC843FB08}" presName="iconRect" presStyleLbl="node1" presStyleIdx="1" presStyleCnt="4" custScaleX="195590" custScaleY="156981"/>
      <dgm:spPr>
        <a:blipFill>
          <a:blip xmlns:r="http://schemas.openxmlformats.org/officeDocument/2006/relationships" r:embed="rId10">
            <a:extLst>
              <a:ext uri="{28A0092B-C50C-407E-A947-70E740481C1C}">
                <a14:useLocalDpi xmlns:a14="http://schemas.microsoft.com/office/drawing/2010/main" val="0"/>
              </a:ext>
            </a:extLst>
          </a:blip>
          <a:srcRect/>
          <a:stretch>
            <a:fillRect l="-16000" r="-16000"/>
          </a:stretch>
        </a:blipFill>
        <a:ln>
          <a:noFill/>
        </a:ln>
      </dgm:spPr>
      <dgm:extLst>
        <a:ext uri="{E40237B7-FDA0-4F09-8148-C483321AD2D9}">
          <dgm14:cNvPr xmlns:dgm14="http://schemas.microsoft.com/office/drawing/2010/diagram" id="0" name="">
            <a:hlinkClick xmlns:r="http://schemas.openxmlformats.org/officeDocument/2006/relationships" r:id="rId4"/>
          </dgm14:cNvPr>
        </a:ext>
      </dgm:extLst>
    </dgm:pt>
    <dgm:pt modelId="{A3105719-9441-493D-B5C6-57117F572C34}" type="pres">
      <dgm:prSet presAssocID="{B2D73C55-1F7D-4E4F-862F-8D9BC843FB08}" presName="spaceRect" presStyleCnt="0"/>
      <dgm:spPr/>
    </dgm:pt>
    <dgm:pt modelId="{64EF531D-BC87-4CC3-B663-41BF89C23C16}" type="pres">
      <dgm:prSet presAssocID="{B2D73C55-1F7D-4E4F-862F-8D9BC843FB08}" presName="parTx" presStyleLbl="revTx" presStyleIdx="1" presStyleCnt="4">
        <dgm:presLayoutVars>
          <dgm:chMax val="0"/>
          <dgm:chPref val="0"/>
        </dgm:presLayoutVars>
      </dgm:prSet>
      <dgm:spPr/>
      <dgm:t>
        <a:bodyPr/>
        <a:lstStyle/>
        <a:p>
          <a:endParaRPr lang="en-US"/>
        </a:p>
      </dgm:t>
    </dgm:pt>
    <dgm:pt modelId="{9BE0FCEB-BB1B-4065-BF4D-8426CEC956AB}" type="pres">
      <dgm:prSet presAssocID="{38121A6A-4DE7-4ABA-ABE3-7F49327E48A8}" presName="sibTrans" presStyleCnt="0"/>
      <dgm:spPr/>
    </dgm:pt>
    <dgm:pt modelId="{9C3BE216-E476-4B5D-9547-A04AE89E236D}" type="pres">
      <dgm:prSet presAssocID="{BDBB3974-DFBE-4182-AC53-B14554C7DEB2}" presName="compNode" presStyleCnt="0"/>
      <dgm:spPr/>
    </dgm:pt>
    <dgm:pt modelId="{CE9FC600-6E65-4E1B-A3B1-08D6E5BA0480}" type="pres">
      <dgm:prSet presAssocID="{BDBB3974-DFBE-4182-AC53-B14554C7DEB2}" presName="bgRect" presStyleLbl="bgShp" presStyleIdx="2" presStyleCnt="4"/>
      <dgm:spPr/>
    </dgm:pt>
    <dgm:pt modelId="{0393895E-D66A-4C71-A99C-43EC774D12B2}" type="pres">
      <dgm:prSet presAssocID="{BDBB3974-DFBE-4182-AC53-B14554C7DEB2}" presName="iconRect" presStyleLbl="node1" presStyleIdx="2" presStyleCnt="4"/>
      <dgm:spPr>
        <a:blipFill>
          <a:blip xmlns:r="http://schemas.openxmlformats.org/officeDocument/2006/relationships" r:embed="rId11">
            <a:extLst>
              <a:ext uri="{28A0092B-C50C-407E-A947-70E740481C1C}">
                <a14:useLocalDpi xmlns:a14="http://schemas.microsoft.com/office/drawing/2010/main" val="0"/>
              </a:ext>
            </a:extLst>
          </a:blip>
          <a:srcRect/>
          <a:stretch>
            <a:fillRect t="-1000" b="-1000"/>
          </a:stretch>
        </a:blipFill>
        <a:ln>
          <a:noFill/>
        </a:ln>
      </dgm:spPr>
      <dgm:extLst/>
    </dgm:pt>
    <dgm:pt modelId="{79438EAC-B9F2-42F8-8027-E8782081C02C}" type="pres">
      <dgm:prSet presAssocID="{BDBB3974-DFBE-4182-AC53-B14554C7DEB2}" presName="spaceRect" presStyleCnt="0"/>
      <dgm:spPr/>
    </dgm:pt>
    <dgm:pt modelId="{8F57F4CA-00FC-4FB9-983A-F9D537546B55}" type="pres">
      <dgm:prSet presAssocID="{BDBB3974-DFBE-4182-AC53-B14554C7DEB2}" presName="parTx" presStyleLbl="revTx" presStyleIdx="2" presStyleCnt="4">
        <dgm:presLayoutVars>
          <dgm:chMax val="0"/>
          <dgm:chPref val="0"/>
        </dgm:presLayoutVars>
      </dgm:prSet>
      <dgm:spPr/>
      <dgm:t>
        <a:bodyPr/>
        <a:lstStyle/>
        <a:p>
          <a:endParaRPr lang="en-US"/>
        </a:p>
      </dgm:t>
    </dgm:pt>
    <dgm:pt modelId="{0FEC8E7A-F8B0-4E10-B767-DEB3795F3D21}" type="pres">
      <dgm:prSet presAssocID="{8A06DB0A-7600-4A3F-B0B4-598AED371F3C}" presName="sibTrans" presStyleCnt="0"/>
      <dgm:spPr/>
    </dgm:pt>
    <dgm:pt modelId="{93D7BC50-B4E0-441B-8496-AF50F3075A41}" type="pres">
      <dgm:prSet presAssocID="{96D12011-769F-4101-8DB4-B232CA380ACB}" presName="compNode" presStyleCnt="0"/>
      <dgm:spPr/>
    </dgm:pt>
    <dgm:pt modelId="{C9B8C1DD-B8D3-4AC6-87B7-399160705E17}" type="pres">
      <dgm:prSet presAssocID="{96D12011-769F-4101-8DB4-B232CA380ACB}" presName="bgRect" presStyleLbl="bgShp" presStyleIdx="3" presStyleCnt="4"/>
      <dgm:spPr/>
    </dgm:pt>
    <dgm:pt modelId="{292A41A3-B918-456C-8746-E99123492643}" type="pres">
      <dgm:prSet presAssocID="{96D12011-769F-4101-8DB4-B232CA380ACB}" presName="iconRect" presStyleLbl="node1" presStyleIdx="3" presStyleCnt="4" custScaleX="185680"/>
      <dgm:spPr>
        <a:blipFill>
          <a:blip xmlns:r="http://schemas.openxmlformats.org/officeDocument/2006/relationships" r:embed="rId12">
            <a:extLst>
              <a:ext uri="{28A0092B-C50C-407E-A947-70E740481C1C}">
                <a14:useLocalDpi xmlns:a14="http://schemas.microsoft.com/office/drawing/2010/main" val="0"/>
              </a:ext>
            </a:extLst>
          </a:blip>
          <a:srcRect/>
          <a:stretch>
            <a:fillRect l="-49000" r="-49000"/>
          </a:stretch>
        </a:blipFill>
        <a:ln>
          <a:noFill/>
        </a:ln>
      </dgm:spPr>
    </dgm:pt>
    <dgm:pt modelId="{E7552D7E-6C7A-4489-B165-42EFCA74AE5C}" type="pres">
      <dgm:prSet presAssocID="{96D12011-769F-4101-8DB4-B232CA380ACB}" presName="spaceRect" presStyleCnt="0"/>
      <dgm:spPr/>
    </dgm:pt>
    <dgm:pt modelId="{F4BFAED8-B104-425A-84DC-F1D10653A7FF}" type="pres">
      <dgm:prSet presAssocID="{96D12011-769F-4101-8DB4-B232CA380ACB}" presName="parTx" presStyleLbl="revTx" presStyleIdx="3" presStyleCnt="4">
        <dgm:presLayoutVars>
          <dgm:chMax val="0"/>
          <dgm:chPref val="0"/>
        </dgm:presLayoutVars>
      </dgm:prSet>
      <dgm:spPr/>
      <dgm:t>
        <a:bodyPr/>
        <a:lstStyle/>
        <a:p>
          <a:endParaRPr lang="en-US"/>
        </a:p>
      </dgm:t>
    </dgm:pt>
  </dgm:ptLst>
  <dgm:cxnLst>
    <dgm:cxn modelId="{4E45EADC-DBA9-40F0-A3C5-C8FA932E5A95}" srcId="{BBAE3043-FCC2-483A-AEF3-950F79CBC0D5}" destId="{BDBB3974-DFBE-4182-AC53-B14554C7DEB2}" srcOrd="2" destOrd="0" parTransId="{16221234-405A-4C42-97CD-1F427DC290A4}" sibTransId="{8A06DB0A-7600-4A3F-B0B4-598AED371F3C}"/>
    <dgm:cxn modelId="{2CB5795D-924C-47CD-B91D-C4BB29269329}" srcId="{BBAE3043-FCC2-483A-AEF3-950F79CBC0D5}" destId="{96D12011-769F-4101-8DB4-B232CA380ACB}" srcOrd="3" destOrd="0" parTransId="{1F4F36F6-5D21-4507-B4DC-8A4E9F87FE42}" sibTransId="{233102AC-26B9-46B5-8600-2B1D45055B03}"/>
    <dgm:cxn modelId="{2BD57F62-67EF-485A-92CF-908AC510D38A}" type="presOf" srcId="{96D12011-769F-4101-8DB4-B232CA380ACB}" destId="{F4BFAED8-B104-425A-84DC-F1D10653A7FF}" srcOrd="0" destOrd="0" presId="urn:microsoft.com/office/officeart/2018/2/layout/IconVerticalSolidList"/>
    <dgm:cxn modelId="{27396FE4-83EA-411C-96CA-6E093F817616}" type="presOf" srcId="{B2D73C55-1F7D-4E4F-862F-8D9BC843FB08}" destId="{64EF531D-BC87-4CC3-B663-41BF89C23C16}" srcOrd="0" destOrd="0" presId="urn:microsoft.com/office/officeart/2018/2/layout/IconVerticalSolidList"/>
    <dgm:cxn modelId="{D4D68481-F867-4E5A-8B44-7FE98617E574}" type="presOf" srcId="{BBAE3043-FCC2-483A-AEF3-950F79CBC0D5}" destId="{04D920B9-2B44-4D61-B15A-C2524AF41A17}" srcOrd="0" destOrd="0" presId="urn:microsoft.com/office/officeart/2018/2/layout/IconVerticalSolidList"/>
    <dgm:cxn modelId="{C90A661B-9C16-4EE5-AF63-759A1970AB71}" srcId="{BBAE3043-FCC2-483A-AEF3-950F79CBC0D5}" destId="{D730F661-728B-409F-9D2C-C68BB0C29A92}" srcOrd="0" destOrd="0" parTransId="{BABF788A-1AE7-41FC-9688-D518B6E0E5CF}" sibTransId="{5EB0499C-BEE0-485B-B399-02C7A38C837D}"/>
    <dgm:cxn modelId="{85D9B43C-757D-453D-8857-003CF460E2BA}" type="presOf" srcId="{BDBB3974-DFBE-4182-AC53-B14554C7DEB2}" destId="{8F57F4CA-00FC-4FB9-983A-F9D537546B55}" srcOrd="0" destOrd="0" presId="urn:microsoft.com/office/officeart/2018/2/layout/IconVerticalSolidList"/>
    <dgm:cxn modelId="{82AE10E7-EC91-4821-BBA9-3CD6DAC71CED}" srcId="{BBAE3043-FCC2-483A-AEF3-950F79CBC0D5}" destId="{B2D73C55-1F7D-4E4F-862F-8D9BC843FB08}" srcOrd="1" destOrd="0" parTransId="{91CECBAE-2DD0-4240-976D-51B903169724}" sibTransId="{38121A6A-4DE7-4ABA-ABE3-7F49327E48A8}"/>
    <dgm:cxn modelId="{BCC7B39D-2BC9-47B4-8120-88B8DAF09A9E}" type="presOf" srcId="{D730F661-728B-409F-9D2C-C68BB0C29A92}" destId="{F829809D-6F6A-439B-83C2-F30A53156EBD}" srcOrd="0" destOrd="0" presId="urn:microsoft.com/office/officeart/2018/2/layout/IconVerticalSolidList"/>
    <dgm:cxn modelId="{84D98BC8-40F6-485F-9F5D-21C23A834CAE}" type="presParOf" srcId="{04D920B9-2B44-4D61-B15A-C2524AF41A17}" destId="{0CBABB0E-6E07-4A91-9122-A81F53A238FD}" srcOrd="0" destOrd="0" presId="urn:microsoft.com/office/officeart/2018/2/layout/IconVerticalSolidList"/>
    <dgm:cxn modelId="{DDE24023-EFA0-44F1-9CB8-D6EBB7158150}" type="presParOf" srcId="{0CBABB0E-6E07-4A91-9122-A81F53A238FD}" destId="{7682954A-6A2A-45CD-A6B6-8DDDD3CEFECE}" srcOrd="0" destOrd="0" presId="urn:microsoft.com/office/officeart/2018/2/layout/IconVerticalSolidList"/>
    <dgm:cxn modelId="{9BA30DC7-A25C-41A7-A854-AF60634427E7}" type="presParOf" srcId="{0CBABB0E-6E07-4A91-9122-A81F53A238FD}" destId="{302BF4F4-90E3-4D0E-A49A-90666E7185BE}" srcOrd="1" destOrd="0" presId="urn:microsoft.com/office/officeart/2018/2/layout/IconVerticalSolidList"/>
    <dgm:cxn modelId="{F053AE3A-5186-4E6D-950E-957CA578DE90}" type="presParOf" srcId="{0CBABB0E-6E07-4A91-9122-A81F53A238FD}" destId="{4652A3C4-C102-4F8E-8F58-3EA881200442}" srcOrd="2" destOrd="0" presId="urn:microsoft.com/office/officeart/2018/2/layout/IconVerticalSolidList"/>
    <dgm:cxn modelId="{329AE4CA-8669-49C2-805F-792A4C0CFEEB}" type="presParOf" srcId="{0CBABB0E-6E07-4A91-9122-A81F53A238FD}" destId="{F829809D-6F6A-439B-83C2-F30A53156EBD}" srcOrd="3" destOrd="0" presId="urn:microsoft.com/office/officeart/2018/2/layout/IconVerticalSolidList"/>
    <dgm:cxn modelId="{50E1A079-C4DC-4BB3-8BB6-4AC5504B739F}" type="presParOf" srcId="{04D920B9-2B44-4D61-B15A-C2524AF41A17}" destId="{CAF68240-FFCE-451C-B99D-B3239936F635}" srcOrd="1" destOrd="0" presId="urn:microsoft.com/office/officeart/2018/2/layout/IconVerticalSolidList"/>
    <dgm:cxn modelId="{26470B14-D360-4A53-A2D8-996442F3D8BE}" type="presParOf" srcId="{04D920B9-2B44-4D61-B15A-C2524AF41A17}" destId="{C33B3A48-5731-47E1-B9C7-6E4B02A4B508}" srcOrd="2" destOrd="0" presId="urn:microsoft.com/office/officeart/2018/2/layout/IconVerticalSolidList"/>
    <dgm:cxn modelId="{30992C76-5BE4-47E7-9A54-097534B9B65F}" type="presParOf" srcId="{C33B3A48-5731-47E1-B9C7-6E4B02A4B508}" destId="{98FF371A-2B9B-458E-99C2-94E4C7FC4512}" srcOrd="0" destOrd="0" presId="urn:microsoft.com/office/officeart/2018/2/layout/IconVerticalSolidList"/>
    <dgm:cxn modelId="{E744B607-D76E-4C70-A3A4-DB94B829FCE2}" type="presParOf" srcId="{C33B3A48-5731-47E1-B9C7-6E4B02A4B508}" destId="{D6820173-8CB8-4817-9D3E-393D9FDA7A3E}" srcOrd="1" destOrd="0" presId="urn:microsoft.com/office/officeart/2018/2/layout/IconVerticalSolidList"/>
    <dgm:cxn modelId="{516CAFF5-507D-4FFC-B269-85EC8A59051B}" type="presParOf" srcId="{C33B3A48-5731-47E1-B9C7-6E4B02A4B508}" destId="{A3105719-9441-493D-B5C6-57117F572C34}" srcOrd="2" destOrd="0" presId="urn:microsoft.com/office/officeart/2018/2/layout/IconVerticalSolidList"/>
    <dgm:cxn modelId="{9D5099DE-BE24-4245-A7B4-E4D8818A1F04}" type="presParOf" srcId="{C33B3A48-5731-47E1-B9C7-6E4B02A4B508}" destId="{64EF531D-BC87-4CC3-B663-41BF89C23C16}" srcOrd="3" destOrd="0" presId="urn:microsoft.com/office/officeart/2018/2/layout/IconVerticalSolidList"/>
    <dgm:cxn modelId="{25AD2043-1D95-415B-9157-3095A8AF4237}" type="presParOf" srcId="{04D920B9-2B44-4D61-B15A-C2524AF41A17}" destId="{9BE0FCEB-BB1B-4065-BF4D-8426CEC956AB}" srcOrd="3" destOrd="0" presId="urn:microsoft.com/office/officeart/2018/2/layout/IconVerticalSolidList"/>
    <dgm:cxn modelId="{71691931-F621-4554-8E64-A6FC83C5523C}" type="presParOf" srcId="{04D920B9-2B44-4D61-B15A-C2524AF41A17}" destId="{9C3BE216-E476-4B5D-9547-A04AE89E236D}" srcOrd="4" destOrd="0" presId="urn:microsoft.com/office/officeart/2018/2/layout/IconVerticalSolidList"/>
    <dgm:cxn modelId="{46CEC627-8F44-4A0E-85CB-DFC38A9E53EE}" type="presParOf" srcId="{9C3BE216-E476-4B5D-9547-A04AE89E236D}" destId="{CE9FC600-6E65-4E1B-A3B1-08D6E5BA0480}" srcOrd="0" destOrd="0" presId="urn:microsoft.com/office/officeart/2018/2/layout/IconVerticalSolidList"/>
    <dgm:cxn modelId="{D9CA60EC-AE8C-4CA8-A6A3-80AAC2B80473}" type="presParOf" srcId="{9C3BE216-E476-4B5D-9547-A04AE89E236D}" destId="{0393895E-D66A-4C71-A99C-43EC774D12B2}" srcOrd="1" destOrd="0" presId="urn:microsoft.com/office/officeart/2018/2/layout/IconVerticalSolidList"/>
    <dgm:cxn modelId="{EAE4E86A-99AE-4CDD-A727-659717F1C7C0}" type="presParOf" srcId="{9C3BE216-E476-4B5D-9547-A04AE89E236D}" destId="{79438EAC-B9F2-42F8-8027-E8782081C02C}" srcOrd="2" destOrd="0" presId="urn:microsoft.com/office/officeart/2018/2/layout/IconVerticalSolidList"/>
    <dgm:cxn modelId="{429E7427-2D99-42AC-87E4-C921120CF5CE}" type="presParOf" srcId="{9C3BE216-E476-4B5D-9547-A04AE89E236D}" destId="{8F57F4CA-00FC-4FB9-983A-F9D537546B55}" srcOrd="3" destOrd="0" presId="urn:microsoft.com/office/officeart/2018/2/layout/IconVerticalSolidList"/>
    <dgm:cxn modelId="{833006FF-8514-4208-8758-05A24153C96A}" type="presParOf" srcId="{04D920B9-2B44-4D61-B15A-C2524AF41A17}" destId="{0FEC8E7A-F8B0-4E10-B767-DEB3795F3D21}" srcOrd="5" destOrd="0" presId="urn:microsoft.com/office/officeart/2018/2/layout/IconVerticalSolidList"/>
    <dgm:cxn modelId="{4DE2BBFA-EAA8-41F1-BC69-50CD2133575B}" type="presParOf" srcId="{04D920B9-2B44-4D61-B15A-C2524AF41A17}" destId="{93D7BC50-B4E0-441B-8496-AF50F3075A41}" srcOrd="6" destOrd="0" presId="urn:microsoft.com/office/officeart/2018/2/layout/IconVerticalSolidList"/>
    <dgm:cxn modelId="{B7406494-9589-486B-99FA-2EFFE34046DE}" type="presParOf" srcId="{93D7BC50-B4E0-441B-8496-AF50F3075A41}" destId="{C9B8C1DD-B8D3-4AC6-87B7-399160705E17}" srcOrd="0" destOrd="0" presId="urn:microsoft.com/office/officeart/2018/2/layout/IconVerticalSolidList"/>
    <dgm:cxn modelId="{60527DAC-43F5-4298-A716-4921CE484AE5}" type="presParOf" srcId="{93D7BC50-B4E0-441B-8496-AF50F3075A41}" destId="{292A41A3-B918-456C-8746-E99123492643}" srcOrd="1" destOrd="0" presId="urn:microsoft.com/office/officeart/2018/2/layout/IconVerticalSolidList"/>
    <dgm:cxn modelId="{ECE88669-290A-4D93-BD09-C4FFAE83532A}" type="presParOf" srcId="{93D7BC50-B4E0-441B-8496-AF50F3075A41}" destId="{E7552D7E-6C7A-4489-B165-42EFCA74AE5C}" srcOrd="2" destOrd="0" presId="urn:microsoft.com/office/officeart/2018/2/layout/IconVerticalSolidList"/>
    <dgm:cxn modelId="{C3E25F45-9A76-458A-89E9-2C53810684A7}" type="presParOf" srcId="{93D7BC50-B4E0-441B-8496-AF50F3075A41}" destId="{F4BFAED8-B104-425A-84DC-F1D10653A7F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5A0D52-7C6C-4F32-A545-96B4067DE41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86BCF23-5991-4D14-A4E2-1917639AA665}">
      <dgm:prSet/>
      <dgm:spPr/>
      <dgm:t>
        <a:bodyPr/>
        <a:lstStyle/>
        <a:p>
          <a:r>
            <a:rPr lang="en-US" dirty="0"/>
            <a:t>Know how you want to use a map.</a:t>
          </a:r>
        </a:p>
      </dgm:t>
    </dgm:pt>
    <dgm:pt modelId="{2DDC7F81-2154-49AB-AB46-69DE3DC1DF21}" type="parTrans" cxnId="{C89BDD30-4EB2-4FD7-9DCD-0BC997342808}">
      <dgm:prSet/>
      <dgm:spPr/>
      <dgm:t>
        <a:bodyPr/>
        <a:lstStyle/>
        <a:p>
          <a:endParaRPr lang="en-US"/>
        </a:p>
      </dgm:t>
    </dgm:pt>
    <dgm:pt modelId="{14F4770A-774E-4EAB-8F81-6BD112AF2F0A}" type="sibTrans" cxnId="{C89BDD30-4EB2-4FD7-9DCD-0BC997342808}">
      <dgm:prSet/>
      <dgm:spPr/>
      <dgm:t>
        <a:bodyPr/>
        <a:lstStyle/>
        <a:p>
          <a:endParaRPr lang="en-US"/>
        </a:p>
      </dgm:t>
    </dgm:pt>
    <dgm:pt modelId="{E65E3E0B-1CA9-4088-A3F5-039FFC6776A6}">
      <dgm:prSet/>
      <dgm:spPr/>
      <dgm:t>
        <a:bodyPr/>
        <a:lstStyle/>
        <a:p>
          <a:r>
            <a:rPr lang="en-US" dirty="0"/>
            <a:t>Consider life-cycle of project.</a:t>
          </a:r>
        </a:p>
      </dgm:t>
    </dgm:pt>
    <dgm:pt modelId="{C8746BFD-B834-466E-B64F-3F41B9904CE0}" type="parTrans" cxnId="{A95CB5DA-1326-4B4F-8725-B302E52C193F}">
      <dgm:prSet/>
      <dgm:spPr/>
      <dgm:t>
        <a:bodyPr/>
        <a:lstStyle/>
        <a:p>
          <a:endParaRPr lang="en-US"/>
        </a:p>
      </dgm:t>
    </dgm:pt>
    <dgm:pt modelId="{748535A7-79CE-4AD3-AB83-212D490B4531}" type="sibTrans" cxnId="{A95CB5DA-1326-4B4F-8725-B302E52C193F}">
      <dgm:prSet/>
      <dgm:spPr/>
      <dgm:t>
        <a:bodyPr/>
        <a:lstStyle/>
        <a:p>
          <a:endParaRPr lang="en-US"/>
        </a:p>
      </dgm:t>
    </dgm:pt>
    <dgm:pt modelId="{1C65F0C9-1E47-4A53-B319-CE40BCFB7CE4}">
      <dgm:prSet/>
      <dgm:spPr/>
      <dgm:t>
        <a:bodyPr/>
        <a:lstStyle/>
        <a:p>
          <a:r>
            <a:rPr lang="en-US" dirty="0"/>
            <a:t>Consider learning as investment.</a:t>
          </a:r>
        </a:p>
      </dgm:t>
    </dgm:pt>
    <dgm:pt modelId="{FC13125E-5D06-4396-B73B-EA86CC302157}" type="parTrans" cxnId="{4B819405-23FA-4C85-BE07-17F2A3DA6364}">
      <dgm:prSet/>
      <dgm:spPr/>
      <dgm:t>
        <a:bodyPr/>
        <a:lstStyle/>
        <a:p>
          <a:endParaRPr lang="en-US"/>
        </a:p>
      </dgm:t>
    </dgm:pt>
    <dgm:pt modelId="{4A3A65D8-755B-42A2-871D-325F183DC681}" type="sibTrans" cxnId="{4B819405-23FA-4C85-BE07-17F2A3DA6364}">
      <dgm:prSet/>
      <dgm:spPr/>
      <dgm:t>
        <a:bodyPr/>
        <a:lstStyle/>
        <a:p>
          <a:endParaRPr lang="en-US"/>
        </a:p>
      </dgm:t>
    </dgm:pt>
    <dgm:pt modelId="{053AB963-F0E4-4106-A35A-5272D70B9CE3}">
      <dgm:prSet/>
      <dgm:spPr/>
      <dgm:t>
        <a:bodyPr/>
        <a:lstStyle/>
        <a:p>
          <a:r>
            <a:rPr lang="en-US" dirty="0"/>
            <a:t>Consider classroom time at 20-30%</a:t>
          </a:r>
        </a:p>
      </dgm:t>
    </dgm:pt>
    <dgm:pt modelId="{042D98C6-EA42-486A-A48C-5142E62470F5}" type="parTrans" cxnId="{F2AE72A4-4319-4908-BAEA-AD609A5D7897}">
      <dgm:prSet/>
      <dgm:spPr/>
      <dgm:t>
        <a:bodyPr/>
        <a:lstStyle/>
        <a:p>
          <a:endParaRPr lang="en-US"/>
        </a:p>
      </dgm:t>
    </dgm:pt>
    <dgm:pt modelId="{9FC07CD5-8846-4970-9493-743780D6EA80}" type="sibTrans" cxnId="{F2AE72A4-4319-4908-BAEA-AD609A5D7897}">
      <dgm:prSet/>
      <dgm:spPr/>
      <dgm:t>
        <a:bodyPr/>
        <a:lstStyle/>
        <a:p>
          <a:endParaRPr lang="en-US"/>
        </a:p>
      </dgm:t>
    </dgm:pt>
    <dgm:pt modelId="{08C929A0-9A4F-4E5F-9E7D-64BFDF95A000}">
      <dgm:prSet phldrT="[Text]"/>
      <dgm:spPr/>
      <dgm:t>
        <a:bodyPr/>
        <a:lstStyle/>
        <a:p>
          <a:r>
            <a:rPr lang="en-US" dirty="0"/>
            <a:t>Consider the value versus the cost</a:t>
          </a:r>
        </a:p>
      </dgm:t>
    </dgm:pt>
    <dgm:pt modelId="{3B399E5A-BF76-454A-A013-3DCFCCB7E87D}" type="parTrans" cxnId="{9B6727A3-0ECF-4F22-8DEB-C658FEC8AAE7}">
      <dgm:prSet/>
      <dgm:spPr/>
      <dgm:t>
        <a:bodyPr/>
        <a:lstStyle/>
        <a:p>
          <a:endParaRPr lang="en-US"/>
        </a:p>
      </dgm:t>
    </dgm:pt>
    <dgm:pt modelId="{5086F019-FAC6-4D47-833C-E73602024936}" type="sibTrans" cxnId="{9B6727A3-0ECF-4F22-8DEB-C658FEC8AAE7}">
      <dgm:prSet/>
      <dgm:spPr/>
      <dgm:t>
        <a:bodyPr/>
        <a:lstStyle/>
        <a:p>
          <a:endParaRPr lang="en-US"/>
        </a:p>
      </dgm:t>
    </dgm:pt>
    <dgm:pt modelId="{D5BA32E1-CC31-499B-B688-A72A65416CD7}" type="pres">
      <dgm:prSet presAssocID="{365A0D52-7C6C-4F32-A545-96B4067DE410}" presName="linear" presStyleCnt="0">
        <dgm:presLayoutVars>
          <dgm:animLvl val="lvl"/>
          <dgm:resizeHandles val="exact"/>
        </dgm:presLayoutVars>
      </dgm:prSet>
      <dgm:spPr/>
      <dgm:t>
        <a:bodyPr/>
        <a:lstStyle/>
        <a:p>
          <a:endParaRPr lang="en-US"/>
        </a:p>
      </dgm:t>
    </dgm:pt>
    <dgm:pt modelId="{82C9515F-9E28-458C-8DE0-858D8E0A1720}" type="pres">
      <dgm:prSet presAssocID="{586BCF23-5991-4D14-A4E2-1917639AA665}" presName="parentText" presStyleLbl="node1" presStyleIdx="0" presStyleCnt="5">
        <dgm:presLayoutVars>
          <dgm:chMax val="0"/>
          <dgm:bulletEnabled val="1"/>
        </dgm:presLayoutVars>
      </dgm:prSet>
      <dgm:spPr/>
      <dgm:t>
        <a:bodyPr/>
        <a:lstStyle/>
        <a:p>
          <a:endParaRPr lang="en-US"/>
        </a:p>
      </dgm:t>
    </dgm:pt>
    <dgm:pt modelId="{5CB47A7F-22C3-4786-9D1E-8EE6B46C7FB0}" type="pres">
      <dgm:prSet presAssocID="{14F4770A-774E-4EAB-8F81-6BD112AF2F0A}" presName="spacer" presStyleCnt="0"/>
      <dgm:spPr/>
    </dgm:pt>
    <dgm:pt modelId="{787C4EA3-D08D-49BC-A49F-3EE42DD4D75A}" type="pres">
      <dgm:prSet presAssocID="{E65E3E0B-1CA9-4088-A3F5-039FFC6776A6}" presName="parentText" presStyleLbl="node1" presStyleIdx="1" presStyleCnt="5">
        <dgm:presLayoutVars>
          <dgm:chMax val="0"/>
          <dgm:bulletEnabled val="1"/>
        </dgm:presLayoutVars>
      </dgm:prSet>
      <dgm:spPr/>
      <dgm:t>
        <a:bodyPr/>
        <a:lstStyle/>
        <a:p>
          <a:endParaRPr lang="en-US"/>
        </a:p>
      </dgm:t>
    </dgm:pt>
    <dgm:pt modelId="{B0A13038-894E-49D6-BB0E-EE7FD44D9A2C}" type="pres">
      <dgm:prSet presAssocID="{748535A7-79CE-4AD3-AB83-212D490B4531}" presName="spacer" presStyleCnt="0"/>
      <dgm:spPr/>
    </dgm:pt>
    <dgm:pt modelId="{05EDA71C-616C-4BE9-8602-2B83693D9FB8}" type="pres">
      <dgm:prSet presAssocID="{1C65F0C9-1E47-4A53-B319-CE40BCFB7CE4}" presName="parentText" presStyleLbl="node1" presStyleIdx="2" presStyleCnt="5">
        <dgm:presLayoutVars>
          <dgm:chMax val="0"/>
          <dgm:bulletEnabled val="1"/>
        </dgm:presLayoutVars>
      </dgm:prSet>
      <dgm:spPr/>
      <dgm:t>
        <a:bodyPr/>
        <a:lstStyle/>
        <a:p>
          <a:endParaRPr lang="en-US"/>
        </a:p>
      </dgm:t>
    </dgm:pt>
    <dgm:pt modelId="{A6FA0217-8711-48D9-AF05-47AF48E3EEE0}" type="pres">
      <dgm:prSet presAssocID="{4A3A65D8-755B-42A2-871D-325F183DC681}" presName="spacer" presStyleCnt="0"/>
      <dgm:spPr/>
    </dgm:pt>
    <dgm:pt modelId="{9195186E-34B0-4E71-B66C-B210504CF5A8}" type="pres">
      <dgm:prSet presAssocID="{053AB963-F0E4-4106-A35A-5272D70B9CE3}" presName="parentText" presStyleLbl="node1" presStyleIdx="3" presStyleCnt="5">
        <dgm:presLayoutVars>
          <dgm:chMax val="0"/>
          <dgm:bulletEnabled val="1"/>
        </dgm:presLayoutVars>
      </dgm:prSet>
      <dgm:spPr/>
      <dgm:t>
        <a:bodyPr/>
        <a:lstStyle/>
        <a:p>
          <a:endParaRPr lang="en-US"/>
        </a:p>
      </dgm:t>
    </dgm:pt>
    <dgm:pt modelId="{50C66AC4-06A8-41F6-BF52-F44C1D73FB93}" type="pres">
      <dgm:prSet presAssocID="{9FC07CD5-8846-4970-9493-743780D6EA80}" presName="spacer" presStyleCnt="0"/>
      <dgm:spPr/>
    </dgm:pt>
    <dgm:pt modelId="{F07103A6-C500-4C62-A32F-4303A134439C}" type="pres">
      <dgm:prSet presAssocID="{08C929A0-9A4F-4E5F-9E7D-64BFDF95A000}" presName="parentText" presStyleLbl="node1" presStyleIdx="4" presStyleCnt="5">
        <dgm:presLayoutVars>
          <dgm:chMax val="0"/>
          <dgm:bulletEnabled val="1"/>
        </dgm:presLayoutVars>
      </dgm:prSet>
      <dgm:spPr/>
      <dgm:t>
        <a:bodyPr/>
        <a:lstStyle/>
        <a:p>
          <a:endParaRPr lang="en-US"/>
        </a:p>
      </dgm:t>
    </dgm:pt>
  </dgm:ptLst>
  <dgm:cxnLst>
    <dgm:cxn modelId="{C89BDD30-4EB2-4FD7-9DCD-0BC997342808}" srcId="{365A0D52-7C6C-4F32-A545-96B4067DE410}" destId="{586BCF23-5991-4D14-A4E2-1917639AA665}" srcOrd="0" destOrd="0" parTransId="{2DDC7F81-2154-49AB-AB46-69DE3DC1DF21}" sibTransId="{14F4770A-774E-4EAB-8F81-6BD112AF2F0A}"/>
    <dgm:cxn modelId="{9C8D1228-A9D6-4041-82E3-26271EF4684D}" type="presOf" srcId="{1C65F0C9-1E47-4A53-B319-CE40BCFB7CE4}" destId="{05EDA71C-616C-4BE9-8602-2B83693D9FB8}" srcOrd="0" destOrd="0" presId="urn:microsoft.com/office/officeart/2005/8/layout/vList2"/>
    <dgm:cxn modelId="{E011721D-80BB-4050-8162-9802C81B4AE0}" type="presOf" srcId="{08C929A0-9A4F-4E5F-9E7D-64BFDF95A000}" destId="{F07103A6-C500-4C62-A32F-4303A134439C}" srcOrd="0" destOrd="0" presId="urn:microsoft.com/office/officeart/2005/8/layout/vList2"/>
    <dgm:cxn modelId="{4B819405-23FA-4C85-BE07-17F2A3DA6364}" srcId="{365A0D52-7C6C-4F32-A545-96B4067DE410}" destId="{1C65F0C9-1E47-4A53-B319-CE40BCFB7CE4}" srcOrd="2" destOrd="0" parTransId="{FC13125E-5D06-4396-B73B-EA86CC302157}" sibTransId="{4A3A65D8-755B-42A2-871D-325F183DC681}"/>
    <dgm:cxn modelId="{90BE1F4F-C0C5-42D1-B7AC-275443A02344}" type="presOf" srcId="{586BCF23-5991-4D14-A4E2-1917639AA665}" destId="{82C9515F-9E28-458C-8DE0-858D8E0A1720}" srcOrd="0" destOrd="0" presId="urn:microsoft.com/office/officeart/2005/8/layout/vList2"/>
    <dgm:cxn modelId="{A9B14A50-F1EC-426F-B61E-9F08F30D5790}" type="presOf" srcId="{365A0D52-7C6C-4F32-A545-96B4067DE410}" destId="{D5BA32E1-CC31-499B-B688-A72A65416CD7}" srcOrd="0" destOrd="0" presId="urn:microsoft.com/office/officeart/2005/8/layout/vList2"/>
    <dgm:cxn modelId="{7099C970-3937-4759-AF98-5D116732A86A}" type="presOf" srcId="{053AB963-F0E4-4106-A35A-5272D70B9CE3}" destId="{9195186E-34B0-4E71-B66C-B210504CF5A8}" srcOrd="0" destOrd="0" presId="urn:microsoft.com/office/officeart/2005/8/layout/vList2"/>
    <dgm:cxn modelId="{AE1C87A0-80FC-4476-86D9-846D9A5FE8DB}" type="presOf" srcId="{E65E3E0B-1CA9-4088-A3F5-039FFC6776A6}" destId="{787C4EA3-D08D-49BC-A49F-3EE42DD4D75A}" srcOrd="0" destOrd="0" presId="urn:microsoft.com/office/officeart/2005/8/layout/vList2"/>
    <dgm:cxn modelId="{F2AE72A4-4319-4908-BAEA-AD609A5D7897}" srcId="{365A0D52-7C6C-4F32-A545-96B4067DE410}" destId="{053AB963-F0E4-4106-A35A-5272D70B9CE3}" srcOrd="3" destOrd="0" parTransId="{042D98C6-EA42-486A-A48C-5142E62470F5}" sibTransId="{9FC07CD5-8846-4970-9493-743780D6EA80}"/>
    <dgm:cxn modelId="{9B6727A3-0ECF-4F22-8DEB-C658FEC8AAE7}" srcId="{365A0D52-7C6C-4F32-A545-96B4067DE410}" destId="{08C929A0-9A4F-4E5F-9E7D-64BFDF95A000}" srcOrd="4" destOrd="0" parTransId="{3B399E5A-BF76-454A-A013-3DCFCCB7E87D}" sibTransId="{5086F019-FAC6-4D47-833C-E73602024936}"/>
    <dgm:cxn modelId="{A95CB5DA-1326-4B4F-8725-B302E52C193F}" srcId="{365A0D52-7C6C-4F32-A545-96B4067DE410}" destId="{E65E3E0B-1CA9-4088-A3F5-039FFC6776A6}" srcOrd="1" destOrd="0" parTransId="{C8746BFD-B834-466E-B64F-3F41B9904CE0}" sibTransId="{748535A7-79CE-4AD3-AB83-212D490B4531}"/>
    <dgm:cxn modelId="{C68D515B-14F3-4759-9C54-43FF46F3D39B}" type="presParOf" srcId="{D5BA32E1-CC31-499B-B688-A72A65416CD7}" destId="{82C9515F-9E28-458C-8DE0-858D8E0A1720}" srcOrd="0" destOrd="0" presId="urn:microsoft.com/office/officeart/2005/8/layout/vList2"/>
    <dgm:cxn modelId="{FA1B8249-DDC5-416D-8400-98E91A721233}" type="presParOf" srcId="{D5BA32E1-CC31-499B-B688-A72A65416CD7}" destId="{5CB47A7F-22C3-4786-9D1E-8EE6B46C7FB0}" srcOrd="1" destOrd="0" presId="urn:microsoft.com/office/officeart/2005/8/layout/vList2"/>
    <dgm:cxn modelId="{08C192C1-9118-425D-84F4-FE7DE2C1086D}" type="presParOf" srcId="{D5BA32E1-CC31-499B-B688-A72A65416CD7}" destId="{787C4EA3-D08D-49BC-A49F-3EE42DD4D75A}" srcOrd="2" destOrd="0" presId="urn:microsoft.com/office/officeart/2005/8/layout/vList2"/>
    <dgm:cxn modelId="{0F98D0EC-9857-4C13-B153-5D3679D8B460}" type="presParOf" srcId="{D5BA32E1-CC31-499B-B688-A72A65416CD7}" destId="{B0A13038-894E-49D6-BB0E-EE7FD44D9A2C}" srcOrd="3" destOrd="0" presId="urn:microsoft.com/office/officeart/2005/8/layout/vList2"/>
    <dgm:cxn modelId="{5F345B2D-D139-435A-B0F8-7EAE81E069C0}" type="presParOf" srcId="{D5BA32E1-CC31-499B-B688-A72A65416CD7}" destId="{05EDA71C-616C-4BE9-8602-2B83693D9FB8}" srcOrd="4" destOrd="0" presId="urn:microsoft.com/office/officeart/2005/8/layout/vList2"/>
    <dgm:cxn modelId="{98988DA5-EDF2-4B0C-A70F-8AA44EF60036}" type="presParOf" srcId="{D5BA32E1-CC31-499B-B688-A72A65416CD7}" destId="{A6FA0217-8711-48D9-AF05-47AF48E3EEE0}" srcOrd="5" destOrd="0" presId="urn:microsoft.com/office/officeart/2005/8/layout/vList2"/>
    <dgm:cxn modelId="{4CF92398-006B-42DA-9AD7-1F594FC748F7}" type="presParOf" srcId="{D5BA32E1-CC31-499B-B688-A72A65416CD7}" destId="{9195186E-34B0-4E71-B66C-B210504CF5A8}" srcOrd="6" destOrd="0" presId="urn:microsoft.com/office/officeart/2005/8/layout/vList2"/>
    <dgm:cxn modelId="{6C358BFC-8A4C-44AC-93E2-F0255BBF9A10}" type="presParOf" srcId="{D5BA32E1-CC31-499B-B688-A72A65416CD7}" destId="{50C66AC4-06A8-41F6-BF52-F44C1D73FB93}" srcOrd="7" destOrd="0" presId="urn:microsoft.com/office/officeart/2005/8/layout/vList2"/>
    <dgm:cxn modelId="{8AAA7F5A-7187-4922-B75A-0E16BE933F31}" type="presParOf" srcId="{D5BA32E1-CC31-499B-B688-A72A65416CD7}" destId="{F07103A6-C500-4C62-A32F-4303A134439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6656" tIns="48328" rIns="96656" bIns="48328" rtlCol="0"/>
          <a:lstStyle>
            <a:lvl1pPr algn="l">
              <a:defRPr sz="1200"/>
            </a:lvl1pPr>
          </a:lstStyle>
          <a:p>
            <a:endParaRPr lang="en-US"/>
          </a:p>
        </p:txBody>
      </p:sp>
      <p:sp>
        <p:nvSpPr>
          <p:cNvPr id="3" name="Date Placeholder 2"/>
          <p:cNvSpPr>
            <a:spLocks noGrp="1"/>
          </p:cNvSpPr>
          <p:nvPr>
            <p:ph type="dt" idx="1"/>
          </p:nvPr>
        </p:nvSpPr>
        <p:spPr>
          <a:xfrm>
            <a:off x="4143588" y="0"/>
            <a:ext cx="3169920" cy="481728"/>
          </a:xfrm>
          <a:prstGeom prst="rect">
            <a:avLst/>
          </a:prstGeom>
        </p:spPr>
        <p:txBody>
          <a:bodyPr vert="horz" lIns="96656" tIns="48328" rIns="96656" bIns="48328" rtlCol="0"/>
          <a:lstStyle>
            <a:lvl1pPr algn="r">
              <a:defRPr sz="1200"/>
            </a:lvl1pPr>
          </a:lstStyle>
          <a:p>
            <a:fld id="{A47E4B82-1642-4039-9046-181EFA64647A}" type="datetimeFigureOut">
              <a:rPr lang="en-US" smtClean="0"/>
              <a:t>7/29/2019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8" rIns="96656" bIns="48328" rtlCol="0" anchor="ctr"/>
          <a:lstStyle/>
          <a:p>
            <a:endParaRPr lang="en-US"/>
          </a:p>
        </p:txBody>
      </p:sp>
      <p:sp>
        <p:nvSpPr>
          <p:cNvPr id="5" name="Notes Placeholder 4"/>
          <p:cNvSpPr>
            <a:spLocks noGrp="1"/>
          </p:cNvSpPr>
          <p:nvPr>
            <p:ph type="body" sz="quarter" idx="3"/>
          </p:nvPr>
        </p:nvSpPr>
        <p:spPr>
          <a:xfrm>
            <a:off x="731520" y="4620577"/>
            <a:ext cx="5852160" cy="3780472"/>
          </a:xfrm>
          <a:prstGeom prst="rect">
            <a:avLst/>
          </a:prstGeom>
        </p:spPr>
        <p:txBody>
          <a:bodyPr vert="horz" lIns="96656" tIns="48328" rIns="96656" bIns="483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7"/>
          </a:xfrm>
          <a:prstGeom prst="rect">
            <a:avLst/>
          </a:prstGeom>
        </p:spPr>
        <p:txBody>
          <a:bodyPr vert="horz" lIns="96656" tIns="48328" rIns="96656"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6656" tIns="48328" rIns="96656" bIns="48328" rtlCol="0" anchor="b"/>
          <a:lstStyle>
            <a:lvl1pPr algn="r">
              <a:defRPr sz="1200"/>
            </a:lvl1pPr>
          </a:lstStyle>
          <a:p>
            <a:fld id="{F9BA13B2-3C72-40CE-A59F-039C7191FAFD}" type="slidenum">
              <a:rPr lang="en-US" smtClean="0"/>
              <a:t>‹#›</a:t>
            </a:fld>
            <a:endParaRPr lang="en-US"/>
          </a:p>
        </p:txBody>
      </p:sp>
    </p:spTree>
    <p:extLst>
      <p:ext uri="{BB962C8B-B14F-4D97-AF65-F5344CB8AC3E}">
        <p14:creationId xmlns:p14="http://schemas.microsoft.com/office/powerpoint/2010/main" val="2025316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A13B2-3C72-40CE-A59F-039C7191FAFD}" type="slidenum">
              <a:rPr lang="en-US" smtClean="0"/>
              <a:t>1</a:t>
            </a:fld>
            <a:endParaRPr lang="en-US"/>
          </a:p>
        </p:txBody>
      </p:sp>
    </p:spTree>
    <p:extLst>
      <p:ext uri="{BB962C8B-B14F-4D97-AF65-F5344CB8AC3E}">
        <p14:creationId xmlns:p14="http://schemas.microsoft.com/office/powerpoint/2010/main" val="446135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Mapbox</a:t>
            </a:r>
            <a:r>
              <a:rPr lang="en-US" dirty="0"/>
              <a:t> pricing is usage based, on visits (users) and uploads, everything is priced at per 1,000 with different levels of cost.</a:t>
            </a:r>
          </a:p>
        </p:txBody>
      </p:sp>
      <p:sp>
        <p:nvSpPr>
          <p:cNvPr id="4" name="Slide Number Placeholder 3"/>
          <p:cNvSpPr>
            <a:spLocks noGrp="1"/>
          </p:cNvSpPr>
          <p:nvPr>
            <p:ph type="sldNum" sz="quarter" idx="5"/>
          </p:nvPr>
        </p:nvSpPr>
        <p:spPr/>
        <p:txBody>
          <a:bodyPr/>
          <a:lstStyle/>
          <a:p>
            <a:fld id="{F9BA13B2-3C72-40CE-A59F-039C7191FAFD}" type="slidenum">
              <a:rPr lang="en-US" smtClean="0"/>
              <a:t>10</a:t>
            </a:fld>
            <a:endParaRPr lang="en-US"/>
          </a:p>
        </p:txBody>
      </p:sp>
    </p:spTree>
    <p:extLst>
      <p:ext uri="{BB962C8B-B14F-4D97-AF65-F5344CB8AC3E}">
        <p14:creationId xmlns:p14="http://schemas.microsoft.com/office/powerpoint/2010/main" val="846677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A13B2-3C72-40CE-A59F-039C7191FAFD}" type="slidenum">
              <a:rPr lang="en-US" smtClean="0"/>
              <a:t>11</a:t>
            </a:fld>
            <a:endParaRPr lang="en-US"/>
          </a:p>
        </p:txBody>
      </p:sp>
    </p:spTree>
    <p:extLst>
      <p:ext uri="{BB962C8B-B14F-4D97-AF65-F5344CB8AC3E}">
        <p14:creationId xmlns:p14="http://schemas.microsoft.com/office/powerpoint/2010/main" val="3766227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A13B2-3C72-40CE-A59F-039C7191FAFD}" type="slidenum">
              <a:rPr lang="en-US" smtClean="0"/>
              <a:t>12</a:t>
            </a:fld>
            <a:endParaRPr lang="en-US"/>
          </a:p>
        </p:txBody>
      </p:sp>
    </p:spTree>
    <p:extLst>
      <p:ext uri="{BB962C8B-B14F-4D97-AF65-F5344CB8AC3E}">
        <p14:creationId xmlns:p14="http://schemas.microsoft.com/office/powerpoint/2010/main" val="1458539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BA13B2-3C72-40CE-A59F-039C7191FAFD}" type="slidenum">
              <a:rPr lang="en-US" smtClean="0"/>
              <a:t>13</a:t>
            </a:fld>
            <a:endParaRPr lang="en-US"/>
          </a:p>
        </p:txBody>
      </p:sp>
    </p:spTree>
    <p:extLst>
      <p:ext uri="{BB962C8B-B14F-4D97-AF65-F5344CB8AC3E}">
        <p14:creationId xmlns:p14="http://schemas.microsoft.com/office/powerpoint/2010/main" val="2095565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A13B2-3C72-40CE-A59F-039C7191FAFD}" type="slidenum">
              <a:rPr lang="en-US" smtClean="0"/>
              <a:t>14</a:t>
            </a:fld>
            <a:endParaRPr lang="en-US"/>
          </a:p>
        </p:txBody>
      </p:sp>
    </p:spTree>
    <p:extLst>
      <p:ext uri="{BB962C8B-B14F-4D97-AF65-F5344CB8AC3E}">
        <p14:creationId xmlns:p14="http://schemas.microsoft.com/office/powerpoint/2010/main" val="236270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A13B2-3C72-40CE-A59F-039C7191FAFD}" type="slidenum">
              <a:rPr lang="en-US" smtClean="0"/>
              <a:t>15</a:t>
            </a:fld>
            <a:endParaRPr lang="en-US"/>
          </a:p>
        </p:txBody>
      </p:sp>
    </p:spTree>
    <p:extLst>
      <p:ext uri="{BB962C8B-B14F-4D97-AF65-F5344CB8AC3E}">
        <p14:creationId xmlns:p14="http://schemas.microsoft.com/office/powerpoint/2010/main" val="2146856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discovered Tableau about five years ago, and fell in love.   One night I put together a lot of data on the financial recovery, looking at how Richard </a:t>
            </a:r>
            <a:r>
              <a:rPr lang="en-US" dirty="0" err="1"/>
              <a:t>Vedder</a:t>
            </a:r>
            <a:r>
              <a:rPr lang="en-US" dirty="0"/>
              <a:t> scored them on taxation.</a:t>
            </a:r>
          </a:p>
        </p:txBody>
      </p:sp>
      <p:sp>
        <p:nvSpPr>
          <p:cNvPr id="4" name="Slide Number Placeholder 3"/>
          <p:cNvSpPr>
            <a:spLocks noGrp="1"/>
          </p:cNvSpPr>
          <p:nvPr>
            <p:ph type="sldNum" sz="quarter" idx="5"/>
          </p:nvPr>
        </p:nvSpPr>
        <p:spPr/>
        <p:txBody>
          <a:bodyPr/>
          <a:lstStyle/>
          <a:p>
            <a:fld id="{F9BA13B2-3C72-40CE-A59F-039C7191FAFD}" type="slidenum">
              <a:rPr lang="en-US" smtClean="0"/>
              <a:t>16</a:t>
            </a:fld>
            <a:endParaRPr lang="en-US"/>
          </a:p>
        </p:txBody>
      </p:sp>
    </p:spTree>
    <p:extLst>
      <p:ext uri="{BB962C8B-B14F-4D97-AF65-F5344CB8AC3E}">
        <p14:creationId xmlns:p14="http://schemas.microsoft.com/office/powerpoint/2010/main" val="2492877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A13B2-3C72-40CE-A59F-039C7191FAFD}" type="slidenum">
              <a:rPr lang="en-US" smtClean="0"/>
              <a:t>17</a:t>
            </a:fld>
            <a:endParaRPr lang="en-US"/>
          </a:p>
        </p:txBody>
      </p:sp>
    </p:spTree>
    <p:extLst>
      <p:ext uri="{BB962C8B-B14F-4D97-AF65-F5344CB8AC3E}">
        <p14:creationId xmlns:p14="http://schemas.microsoft.com/office/powerpoint/2010/main" val="4145180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A13B2-3C72-40CE-A59F-039C7191FAFD}" type="slidenum">
              <a:rPr lang="en-US" smtClean="0"/>
              <a:t>18</a:t>
            </a:fld>
            <a:endParaRPr lang="en-US"/>
          </a:p>
        </p:txBody>
      </p:sp>
    </p:spTree>
    <p:extLst>
      <p:ext uri="{BB962C8B-B14F-4D97-AF65-F5344CB8AC3E}">
        <p14:creationId xmlns:p14="http://schemas.microsoft.com/office/powerpoint/2010/main" val="287667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A13B2-3C72-40CE-A59F-039C7191FAFD}" type="slidenum">
              <a:rPr lang="en-US" smtClean="0"/>
              <a:t>19</a:t>
            </a:fld>
            <a:endParaRPr lang="en-US"/>
          </a:p>
        </p:txBody>
      </p:sp>
    </p:spTree>
    <p:extLst>
      <p:ext uri="{BB962C8B-B14F-4D97-AF65-F5344CB8AC3E}">
        <p14:creationId xmlns:p14="http://schemas.microsoft.com/office/powerpoint/2010/main" val="216996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skilled in using ERSI/</a:t>
            </a:r>
            <a:r>
              <a:rPr lang="en-US" dirty="0" err="1"/>
              <a:t>ArchGIS</a:t>
            </a:r>
            <a:r>
              <a:rPr lang="en-US" dirty="0"/>
              <a:t> you’re in the wrong room.  This is for people who are thinking about making maps, without any background or training.  People like me.</a:t>
            </a:r>
          </a:p>
        </p:txBody>
      </p:sp>
      <p:sp>
        <p:nvSpPr>
          <p:cNvPr id="4" name="Slide Number Placeholder 3"/>
          <p:cNvSpPr>
            <a:spLocks noGrp="1"/>
          </p:cNvSpPr>
          <p:nvPr>
            <p:ph type="sldNum" sz="quarter" idx="5"/>
          </p:nvPr>
        </p:nvSpPr>
        <p:spPr/>
        <p:txBody>
          <a:bodyPr/>
          <a:lstStyle/>
          <a:p>
            <a:fld id="{F9BA13B2-3C72-40CE-A59F-039C7191FAFD}" type="slidenum">
              <a:rPr lang="en-US" smtClean="0"/>
              <a:t>2</a:t>
            </a:fld>
            <a:endParaRPr lang="en-US"/>
          </a:p>
        </p:txBody>
      </p:sp>
    </p:spTree>
    <p:extLst>
      <p:ext uri="{BB962C8B-B14F-4D97-AF65-F5344CB8AC3E}">
        <p14:creationId xmlns:p14="http://schemas.microsoft.com/office/powerpoint/2010/main" val="4180462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A13B2-3C72-40CE-A59F-039C7191FAFD}" type="slidenum">
              <a:rPr lang="en-US" smtClean="0"/>
              <a:t>20</a:t>
            </a:fld>
            <a:endParaRPr lang="en-US"/>
          </a:p>
        </p:txBody>
      </p:sp>
    </p:spTree>
    <p:extLst>
      <p:ext uri="{BB962C8B-B14F-4D97-AF65-F5344CB8AC3E}">
        <p14:creationId xmlns:p14="http://schemas.microsoft.com/office/powerpoint/2010/main" val="403272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A13B2-3C72-40CE-A59F-039C7191FAFD}" type="slidenum">
              <a:rPr lang="en-US" smtClean="0"/>
              <a:t>21</a:t>
            </a:fld>
            <a:endParaRPr lang="en-US"/>
          </a:p>
        </p:txBody>
      </p:sp>
    </p:spTree>
    <p:extLst>
      <p:ext uri="{BB962C8B-B14F-4D97-AF65-F5344CB8AC3E}">
        <p14:creationId xmlns:p14="http://schemas.microsoft.com/office/powerpoint/2010/main" val="824141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A13B2-3C72-40CE-A59F-039C7191FAFD}" type="slidenum">
              <a:rPr lang="en-US" smtClean="0"/>
              <a:t>22</a:t>
            </a:fld>
            <a:endParaRPr lang="en-US"/>
          </a:p>
        </p:txBody>
      </p:sp>
    </p:spTree>
    <p:extLst>
      <p:ext uri="{BB962C8B-B14F-4D97-AF65-F5344CB8AC3E}">
        <p14:creationId xmlns:p14="http://schemas.microsoft.com/office/powerpoint/2010/main" val="3619618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A13B2-3C72-40CE-A59F-039C7191FAFD}" type="slidenum">
              <a:rPr lang="en-US" smtClean="0"/>
              <a:t>23</a:t>
            </a:fld>
            <a:endParaRPr lang="en-US"/>
          </a:p>
        </p:txBody>
      </p:sp>
    </p:spTree>
    <p:extLst>
      <p:ext uri="{BB962C8B-B14F-4D97-AF65-F5344CB8AC3E}">
        <p14:creationId xmlns:p14="http://schemas.microsoft.com/office/powerpoint/2010/main" val="867952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Olga </a:t>
            </a:r>
            <a:r>
              <a:rPr lang="en-US" dirty="0" err="1"/>
              <a:t>Tsubiks</a:t>
            </a:r>
            <a:r>
              <a:rPr lang="en-US" dirty="0"/>
              <a:t> has a website that will walk you through lessons on how to use Tableau, for free.  When you’re done, you should be able to pass the certification.  I’ve sampled it and she’s really good at teaching the tricks.</a:t>
            </a:r>
          </a:p>
        </p:txBody>
      </p:sp>
      <p:sp>
        <p:nvSpPr>
          <p:cNvPr id="4" name="Slide Number Placeholder 3"/>
          <p:cNvSpPr>
            <a:spLocks noGrp="1"/>
          </p:cNvSpPr>
          <p:nvPr>
            <p:ph type="sldNum" sz="quarter" idx="5"/>
          </p:nvPr>
        </p:nvSpPr>
        <p:spPr/>
        <p:txBody>
          <a:bodyPr/>
          <a:lstStyle/>
          <a:p>
            <a:fld id="{F9BA13B2-3C72-40CE-A59F-039C7191FAFD}" type="slidenum">
              <a:rPr lang="en-US" smtClean="0"/>
              <a:t>24</a:t>
            </a:fld>
            <a:endParaRPr lang="en-US"/>
          </a:p>
        </p:txBody>
      </p:sp>
    </p:spTree>
    <p:extLst>
      <p:ext uri="{BB962C8B-B14F-4D97-AF65-F5344CB8AC3E}">
        <p14:creationId xmlns:p14="http://schemas.microsoft.com/office/powerpoint/2010/main" val="672099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some other high-quality data and software resources that you might explore as alternatives.</a:t>
            </a:r>
          </a:p>
        </p:txBody>
      </p:sp>
      <p:sp>
        <p:nvSpPr>
          <p:cNvPr id="4" name="Slide Number Placeholder 3"/>
          <p:cNvSpPr>
            <a:spLocks noGrp="1"/>
          </p:cNvSpPr>
          <p:nvPr>
            <p:ph type="sldNum" sz="quarter" idx="5"/>
          </p:nvPr>
        </p:nvSpPr>
        <p:spPr/>
        <p:txBody>
          <a:bodyPr/>
          <a:lstStyle/>
          <a:p>
            <a:fld id="{F9BA13B2-3C72-40CE-A59F-039C7191FAFD}" type="slidenum">
              <a:rPr lang="en-US" smtClean="0"/>
              <a:t>25</a:t>
            </a:fld>
            <a:endParaRPr lang="en-US"/>
          </a:p>
        </p:txBody>
      </p:sp>
    </p:spTree>
    <p:extLst>
      <p:ext uri="{BB962C8B-B14F-4D97-AF65-F5344CB8AC3E}">
        <p14:creationId xmlns:p14="http://schemas.microsoft.com/office/powerpoint/2010/main" val="1244452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BA13B2-3C72-40CE-A59F-039C7191FAFD}" type="slidenum">
              <a:rPr lang="en-US" smtClean="0"/>
              <a:t>26</a:t>
            </a:fld>
            <a:endParaRPr lang="en-US"/>
          </a:p>
        </p:txBody>
      </p:sp>
    </p:spTree>
    <p:extLst>
      <p:ext uri="{BB962C8B-B14F-4D97-AF65-F5344CB8AC3E}">
        <p14:creationId xmlns:p14="http://schemas.microsoft.com/office/powerpoint/2010/main" val="1140695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Geocoding  is free, and Texas A&amp;M University </a:t>
            </a:r>
            <a:r>
              <a:rPr lang="en-US" dirty="0" err="1"/>
              <a:t>Geoservices</a:t>
            </a:r>
            <a:r>
              <a:rPr lang="en-US" dirty="0"/>
              <a:t> is free for the first 1,000 addresses and has a list of other geocoders that you might want to use.</a:t>
            </a:r>
          </a:p>
          <a:p>
            <a:endParaRPr lang="en-US" dirty="0"/>
          </a:p>
        </p:txBody>
      </p:sp>
      <p:sp>
        <p:nvSpPr>
          <p:cNvPr id="4" name="Slide Number Placeholder 3"/>
          <p:cNvSpPr>
            <a:spLocks noGrp="1"/>
          </p:cNvSpPr>
          <p:nvPr>
            <p:ph type="sldNum" sz="quarter" idx="5"/>
          </p:nvPr>
        </p:nvSpPr>
        <p:spPr/>
        <p:txBody>
          <a:bodyPr/>
          <a:lstStyle/>
          <a:p>
            <a:fld id="{F9BA13B2-3C72-40CE-A59F-039C7191FAFD}" type="slidenum">
              <a:rPr lang="en-US" smtClean="0"/>
              <a:t>27</a:t>
            </a:fld>
            <a:endParaRPr lang="en-US"/>
          </a:p>
        </p:txBody>
      </p:sp>
    </p:spTree>
    <p:extLst>
      <p:ext uri="{BB962C8B-B14F-4D97-AF65-F5344CB8AC3E}">
        <p14:creationId xmlns:p14="http://schemas.microsoft.com/office/powerpoint/2010/main" val="3732967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choose your best option, consider the following factors.  How will you use the map?  Is this an ongoing project?  How long will they last and will they be updated later?  Consider the time and money in choosing your option as an investment in both the software and the training.  When you think about how long it takes to learn how to use, the experts in the field say that classroom training is about  20 – 30 percent of how long it takes. You have to practice to get good at it.   Taking all that into consideration, consider the value versus the cost.</a:t>
            </a:r>
          </a:p>
        </p:txBody>
      </p:sp>
      <p:sp>
        <p:nvSpPr>
          <p:cNvPr id="4" name="Slide Number Placeholder 3"/>
          <p:cNvSpPr>
            <a:spLocks noGrp="1"/>
          </p:cNvSpPr>
          <p:nvPr>
            <p:ph type="sldNum" sz="quarter" idx="5"/>
          </p:nvPr>
        </p:nvSpPr>
        <p:spPr/>
        <p:txBody>
          <a:bodyPr/>
          <a:lstStyle/>
          <a:p>
            <a:fld id="{F9BA13B2-3C72-40CE-A59F-039C7191FAFD}" type="slidenum">
              <a:rPr lang="en-US" smtClean="0"/>
              <a:t>28</a:t>
            </a:fld>
            <a:endParaRPr lang="en-US"/>
          </a:p>
        </p:txBody>
      </p:sp>
    </p:spTree>
    <p:extLst>
      <p:ext uri="{BB962C8B-B14F-4D97-AF65-F5344CB8AC3E}">
        <p14:creationId xmlns:p14="http://schemas.microsoft.com/office/powerpoint/2010/main" val="328423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how you want to use a map is essential to choosing the right tools.  Different tools have different capabilities, skill requirements, and software costs.</a:t>
            </a:r>
          </a:p>
        </p:txBody>
      </p:sp>
      <p:sp>
        <p:nvSpPr>
          <p:cNvPr id="4" name="Slide Number Placeholder 3"/>
          <p:cNvSpPr>
            <a:spLocks noGrp="1"/>
          </p:cNvSpPr>
          <p:nvPr>
            <p:ph type="sldNum" sz="quarter" idx="5"/>
          </p:nvPr>
        </p:nvSpPr>
        <p:spPr/>
        <p:txBody>
          <a:bodyPr/>
          <a:lstStyle/>
          <a:p>
            <a:fld id="{F9BA13B2-3C72-40CE-A59F-039C7191FAFD}" type="slidenum">
              <a:rPr lang="en-US" smtClean="0"/>
              <a:t>3</a:t>
            </a:fld>
            <a:endParaRPr lang="en-US"/>
          </a:p>
        </p:txBody>
      </p:sp>
    </p:spTree>
    <p:extLst>
      <p:ext uri="{BB962C8B-B14F-4D97-AF65-F5344CB8AC3E}">
        <p14:creationId xmlns:p14="http://schemas.microsoft.com/office/powerpoint/2010/main" val="400595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months ago, I participated in a webinar for a StriveTogether partner in Michigan that displayed their data dashboards. Most of the people on the call, mainly Tableau Fellows from </a:t>
            </a:r>
            <a:r>
              <a:rPr lang="en-US" dirty="0" err="1"/>
              <a:t>Strive’s</a:t>
            </a:r>
            <a:r>
              <a:rPr lang="en-US" dirty="0"/>
              <a:t> first cohort of partners using Tableau as a gift from the Tableau Foundation.  The dashboards looked a lot like this.  As we were looking at them, we could tell that they weren’t built with Tableau, so we asked how they were constructed.  I started, then my colleague from New Mexico chimed in too to ask about the team that put it together.  There were ten of them, with a budget of $100,000 a year.</a:t>
            </a:r>
          </a:p>
        </p:txBody>
      </p:sp>
      <p:sp>
        <p:nvSpPr>
          <p:cNvPr id="4" name="Slide Number Placeholder 3"/>
          <p:cNvSpPr>
            <a:spLocks noGrp="1"/>
          </p:cNvSpPr>
          <p:nvPr>
            <p:ph type="sldNum" sz="quarter" idx="5"/>
          </p:nvPr>
        </p:nvSpPr>
        <p:spPr/>
        <p:txBody>
          <a:bodyPr/>
          <a:lstStyle/>
          <a:p>
            <a:fld id="{F9BA13B2-3C72-40CE-A59F-039C7191FAFD}" type="slidenum">
              <a:rPr lang="en-US" smtClean="0"/>
              <a:t>4</a:t>
            </a:fld>
            <a:endParaRPr lang="en-US"/>
          </a:p>
        </p:txBody>
      </p:sp>
    </p:spTree>
    <p:extLst>
      <p:ext uri="{BB962C8B-B14F-4D97-AF65-F5344CB8AC3E}">
        <p14:creationId xmlns:p14="http://schemas.microsoft.com/office/powerpoint/2010/main" val="103344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 few of the skill sets that their team members had.  Not all of us have the luxury of hiring a big team or the time to become experts in such a wide variety of software and database systems.  What can we do fast and cheap that does what we need?</a:t>
            </a:r>
          </a:p>
          <a:p>
            <a:endParaRPr lang="en-US" dirty="0"/>
          </a:p>
        </p:txBody>
      </p:sp>
      <p:sp>
        <p:nvSpPr>
          <p:cNvPr id="4" name="Slide Number Placeholder 3"/>
          <p:cNvSpPr>
            <a:spLocks noGrp="1"/>
          </p:cNvSpPr>
          <p:nvPr>
            <p:ph type="sldNum" sz="quarter" idx="5"/>
          </p:nvPr>
        </p:nvSpPr>
        <p:spPr/>
        <p:txBody>
          <a:bodyPr/>
          <a:lstStyle/>
          <a:p>
            <a:fld id="{F9BA13B2-3C72-40CE-A59F-039C7191FAFD}" type="slidenum">
              <a:rPr lang="en-US" smtClean="0"/>
              <a:t>5</a:t>
            </a:fld>
            <a:endParaRPr lang="en-US"/>
          </a:p>
        </p:txBody>
      </p:sp>
    </p:spTree>
    <p:extLst>
      <p:ext uri="{BB962C8B-B14F-4D97-AF65-F5344CB8AC3E}">
        <p14:creationId xmlns:p14="http://schemas.microsoft.com/office/powerpoint/2010/main" val="1259717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easiest options is </a:t>
            </a:r>
            <a:r>
              <a:rPr lang="en-US" dirty="0" err="1"/>
              <a:t>BatchGeo</a:t>
            </a:r>
            <a:r>
              <a:rPr lang="en-US" dirty="0"/>
              <a:t>.  PARCA used this about ten years ago for a project where we were trying to do some asset mapping for social services, starting with child care and pre-k.</a:t>
            </a:r>
          </a:p>
        </p:txBody>
      </p:sp>
      <p:sp>
        <p:nvSpPr>
          <p:cNvPr id="4" name="Slide Number Placeholder 3"/>
          <p:cNvSpPr>
            <a:spLocks noGrp="1"/>
          </p:cNvSpPr>
          <p:nvPr>
            <p:ph type="sldNum" sz="quarter" idx="5"/>
          </p:nvPr>
        </p:nvSpPr>
        <p:spPr/>
        <p:txBody>
          <a:bodyPr/>
          <a:lstStyle/>
          <a:p>
            <a:fld id="{F9BA13B2-3C72-40CE-A59F-039C7191FAFD}" type="slidenum">
              <a:rPr lang="en-US" smtClean="0"/>
              <a:t>6</a:t>
            </a:fld>
            <a:endParaRPr lang="en-US"/>
          </a:p>
        </p:txBody>
      </p:sp>
    </p:spTree>
    <p:extLst>
      <p:ext uri="{BB962C8B-B14F-4D97-AF65-F5344CB8AC3E}">
        <p14:creationId xmlns:p14="http://schemas.microsoft.com/office/powerpoint/2010/main" val="1588160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the demo version to map up to 250 locations and embed the results in a webpage</a:t>
            </a:r>
          </a:p>
        </p:txBody>
      </p:sp>
      <p:sp>
        <p:nvSpPr>
          <p:cNvPr id="4" name="Slide Number Placeholder 3"/>
          <p:cNvSpPr>
            <a:spLocks noGrp="1"/>
          </p:cNvSpPr>
          <p:nvPr>
            <p:ph type="sldNum" sz="quarter" idx="5"/>
          </p:nvPr>
        </p:nvSpPr>
        <p:spPr/>
        <p:txBody>
          <a:bodyPr/>
          <a:lstStyle/>
          <a:p>
            <a:fld id="{F9BA13B2-3C72-40CE-A59F-039C7191FAFD}" type="slidenum">
              <a:rPr lang="en-US" smtClean="0"/>
              <a:t>7</a:t>
            </a:fld>
            <a:endParaRPr lang="en-US"/>
          </a:p>
        </p:txBody>
      </p:sp>
    </p:spTree>
    <p:extLst>
      <p:ext uri="{BB962C8B-B14F-4D97-AF65-F5344CB8AC3E}">
        <p14:creationId xmlns:p14="http://schemas.microsoft.com/office/powerpoint/2010/main" val="2167787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based on </a:t>
            </a:r>
            <a:r>
              <a:rPr lang="en-US" dirty="0" err="1"/>
              <a:t>GoogleEarth</a:t>
            </a:r>
            <a:r>
              <a:rPr lang="en-US" dirty="0"/>
              <a:t>.  The professional version, which allows 10 users, costs $99 per month.  We used it for about 18 month.</a:t>
            </a:r>
          </a:p>
        </p:txBody>
      </p:sp>
      <p:sp>
        <p:nvSpPr>
          <p:cNvPr id="4" name="Slide Number Placeholder 3"/>
          <p:cNvSpPr>
            <a:spLocks noGrp="1"/>
          </p:cNvSpPr>
          <p:nvPr>
            <p:ph type="sldNum" sz="quarter" idx="5"/>
          </p:nvPr>
        </p:nvSpPr>
        <p:spPr/>
        <p:txBody>
          <a:bodyPr/>
          <a:lstStyle/>
          <a:p>
            <a:fld id="{F9BA13B2-3C72-40CE-A59F-039C7191FAFD}" type="slidenum">
              <a:rPr lang="en-US" smtClean="0"/>
              <a:t>8</a:t>
            </a:fld>
            <a:endParaRPr lang="en-US"/>
          </a:p>
        </p:txBody>
      </p:sp>
    </p:spTree>
    <p:extLst>
      <p:ext uri="{BB962C8B-B14F-4D97-AF65-F5344CB8AC3E}">
        <p14:creationId xmlns:p14="http://schemas.microsoft.com/office/powerpoint/2010/main" val="351411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Mapbox</a:t>
            </a:r>
            <a:r>
              <a:rPr lang="en-US" dirty="0"/>
              <a:t> has some built-in layers that can jazz up your map with a variety of geographic features.  </a:t>
            </a:r>
          </a:p>
        </p:txBody>
      </p:sp>
      <p:sp>
        <p:nvSpPr>
          <p:cNvPr id="4" name="Slide Number Placeholder 3"/>
          <p:cNvSpPr>
            <a:spLocks noGrp="1"/>
          </p:cNvSpPr>
          <p:nvPr>
            <p:ph type="sldNum" sz="quarter" idx="5"/>
          </p:nvPr>
        </p:nvSpPr>
        <p:spPr/>
        <p:txBody>
          <a:bodyPr/>
          <a:lstStyle/>
          <a:p>
            <a:fld id="{F9BA13B2-3C72-40CE-A59F-039C7191FAFD}" type="slidenum">
              <a:rPr lang="en-US" smtClean="0"/>
              <a:t>9</a:t>
            </a:fld>
            <a:endParaRPr lang="en-US"/>
          </a:p>
        </p:txBody>
      </p:sp>
    </p:spTree>
    <p:extLst>
      <p:ext uri="{BB962C8B-B14F-4D97-AF65-F5344CB8AC3E}">
        <p14:creationId xmlns:p14="http://schemas.microsoft.com/office/powerpoint/2010/main" val="1627300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71E95-DB0E-4EB1-9553-9D03E9728B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2FA7415-6C0F-490B-A4D2-2A198B6621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9D41B18-44FE-44B2-A3F1-8665C4EF9B38}"/>
              </a:ext>
            </a:extLst>
          </p:cNvPr>
          <p:cNvSpPr>
            <a:spLocks noGrp="1"/>
          </p:cNvSpPr>
          <p:nvPr>
            <p:ph type="dt" sz="half" idx="10"/>
          </p:nvPr>
        </p:nvSpPr>
        <p:spPr/>
        <p:txBody>
          <a:bodyPr/>
          <a:lstStyle/>
          <a:p>
            <a:fld id="{4C3B44A4-1C06-4012-AF87-D62663BA0308}" type="datetimeFigureOut">
              <a:rPr lang="en-US" smtClean="0"/>
              <a:t>7/29/2019</a:t>
            </a:fld>
            <a:endParaRPr lang="en-US"/>
          </a:p>
        </p:txBody>
      </p:sp>
      <p:sp>
        <p:nvSpPr>
          <p:cNvPr id="5" name="Footer Placeholder 4">
            <a:extLst>
              <a:ext uri="{FF2B5EF4-FFF2-40B4-BE49-F238E27FC236}">
                <a16:creationId xmlns:a16="http://schemas.microsoft.com/office/drawing/2014/main" xmlns="" id="{20E6E3CA-A49D-4039-A504-E2CF346F2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7D0A3E-9056-453D-BCFF-389B2DF02E59}"/>
              </a:ext>
            </a:extLst>
          </p:cNvPr>
          <p:cNvSpPr>
            <a:spLocks noGrp="1"/>
          </p:cNvSpPr>
          <p:nvPr>
            <p:ph type="sldNum" sz="quarter" idx="12"/>
          </p:nvPr>
        </p:nvSpPr>
        <p:spPr/>
        <p:txBody>
          <a:bodyPr/>
          <a:lstStyle/>
          <a:p>
            <a:fld id="{7C5242A1-BE53-403D-BFBA-D63597EDC112}" type="slidenum">
              <a:rPr lang="en-US" smtClean="0"/>
              <a:t>‹#›</a:t>
            </a:fld>
            <a:endParaRPr lang="en-US"/>
          </a:p>
        </p:txBody>
      </p:sp>
    </p:spTree>
    <p:extLst>
      <p:ext uri="{BB962C8B-B14F-4D97-AF65-F5344CB8AC3E}">
        <p14:creationId xmlns:p14="http://schemas.microsoft.com/office/powerpoint/2010/main" val="114037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BFAF81-2B11-42A5-89E5-F06C17E14E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D1CD1B2-1869-440C-A261-C5F8EB4FCA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C97100-41F6-45AB-B8AE-0749EF67BF82}"/>
              </a:ext>
            </a:extLst>
          </p:cNvPr>
          <p:cNvSpPr>
            <a:spLocks noGrp="1"/>
          </p:cNvSpPr>
          <p:nvPr>
            <p:ph type="dt" sz="half" idx="10"/>
          </p:nvPr>
        </p:nvSpPr>
        <p:spPr/>
        <p:txBody>
          <a:bodyPr/>
          <a:lstStyle/>
          <a:p>
            <a:fld id="{4C3B44A4-1C06-4012-AF87-D62663BA0308}" type="datetimeFigureOut">
              <a:rPr lang="en-US" smtClean="0"/>
              <a:t>7/29/2019</a:t>
            </a:fld>
            <a:endParaRPr lang="en-US"/>
          </a:p>
        </p:txBody>
      </p:sp>
      <p:sp>
        <p:nvSpPr>
          <p:cNvPr id="5" name="Footer Placeholder 4">
            <a:extLst>
              <a:ext uri="{FF2B5EF4-FFF2-40B4-BE49-F238E27FC236}">
                <a16:creationId xmlns:a16="http://schemas.microsoft.com/office/drawing/2014/main" xmlns="" id="{13297A66-5FB8-4405-8969-2F3F600770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EE17F96-CE72-4257-A900-90F4471A41F2}"/>
              </a:ext>
            </a:extLst>
          </p:cNvPr>
          <p:cNvSpPr>
            <a:spLocks noGrp="1"/>
          </p:cNvSpPr>
          <p:nvPr>
            <p:ph type="sldNum" sz="quarter" idx="12"/>
          </p:nvPr>
        </p:nvSpPr>
        <p:spPr/>
        <p:txBody>
          <a:bodyPr/>
          <a:lstStyle/>
          <a:p>
            <a:fld id="{7C5242A1-BE53-403D-BFBA-D63597EDC112}" type="slidenum">
              <a:rPr lang="en-US" smtClean="0"/>
              <a:t>‹#›</a:t>
            </a:fld>
            <a:endParaRPr lang="en-US"/>
          </a:p>
        </p:txBody>
      </p:sp>
    </p:spTree>
    <p:extLst>
      <p:ext uri="{BB962C8B-B14F-4D97-AF65-F5344CB8AC3E}">
        <p14:creationId xmlns:p14="http://schemas.microsoft.com/office/powerpoint/2010/main" val="151040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27B1660-AD45-43E4-AC02-9AB2534863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2516C1B-0164-485A-ADAF-DAAA86ACE9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7C8744-C5BF-429D-A5AC-9336E3259FB7}"/>
              </a:ext>
            </a:extLst>
          </p:cNvPr>
          <p:cNvSpPr>
            <a:spLocks noGrp="1"/>
          </p:cNvSpPr>
          <p:nvPr>
            <p:ph type="dt" sz="half" idx="10"/>
          </p:nvPr>
        </p:nvSpPr>
        <p:spPr/>
        <p:txBody>
          <a:bodyPr/>
          <a:lstStyle/>
          <a:p>
            <a:fld id="{4C3B44A4-1C06-4012-AF87-D62663BA0308}" type="datetimeFigureOut">
              <a:rPr lang="en-US" smtClean="0"/>
              <a:t>7/29/2019</a:t>
            </a:fld>
            <a:endParaRPr lang="en-US"/>
          </a:p>
        </p:txBody>
      </p:sp>
      <p:sp>
        <p:nvSpPr>
          <p:cNvPr id="5" name="Footer Placeholder 4">
            <a:extLst>
              <a:ext uri="{FF2B5EF4-FFF2-40B4-BE49-F238E27FC236}">
                <a16:creationId xmlns:a16="http://schemas.microsoft.com/office/drawing/2014/main" xmlns="" id="{D5AC8339-445E-4FAB-8C9D-F6CDDE59B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23FDB3-FD05-49A5-86E2-8A31ACB40301}"/>
              </a:ext>
            </a:extLst>
          </p:cNvPr>
          <p:cNvSpPr>
            <a:spLocks noGrp="1"/>
          </p:cNvSpPr>
          <p:nvPr>
            <p:ph type="sldNum" sz="quarter" idx="12"/>
          </p:nvPr>
        </p:nvSpPr>
        <p:spPr/>
        <p:txBody>
          <a:bodyPr/>
          <a:lstStyle/>
          <a:p>
            <a:fld id="{7C5242A1-BE53-403D-BFBA-D63597EDC112}" type="slidenum">
              <a:rPr lang="en-US" smtClean="0"/>
              <a:t>‹#›</a:t>
            </a:fld>
            <a:endParaRPr lang="en-US"/>
          </a:p>
        </p:txBody>
      </p:sp>
    </p:spTree>
    <p:extLst>
      <p:ext uri="{BB962C8B-B14F-4D97-AF65-F5344CB8AC3E}">
        <p14:creationId xmlns:p14="http://schemas.microsoft.com/office/powerpoint/2010/main" val="257449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B5944D-A05E-4A62-BE88-92D34C79349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FCA48D22-0E21-47F3-91FE-87ECF0DA23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6083B31-AECC-419A-BB8F-6C09B2853153}"/>
              </a:ext>
            </a:extLst>
          </p:cNvPr>
          <p:cNvSpPr>
            <a:spLocks noGrp="1"/>
          </p:cNvSpPr>
          <p:nvPr>
            <p:ph type="dt" sz="half" idx="10"/>
          </p:nvPr>
        </p:nvSpPr>
        <p:spPr/>
        <p:txBody>
          <a:bodyPr/>
          <a:lstStyle/>
          <a:p>
            <a:fld id="{4C3B44A4-1C06-4012-AF87-D62663BA0308}" type="datetimeFigureOut">
              <a:rPr lang="en-US" smtClean="0"/>
              <a:t>7/29/2019</a:t>
            </a:fld>
            <a:endParaRPr lang="en-US"/>
          </a:p>
        </p:txBody>
      </p:sp>
      <p:sp>
        <p:nvSpPr>
          <p:cNvPr id="5" name="Footer Placeholder 4">
            <a:extLst>
              <a:ext uri="{FF2B5EF4-FFF2-40B4-BE49-F238E27FC236}">
                <a16:creationId xmlns:a16="http://schemas.microsoft.com/office/drawing/2014/main" xmlns="" id="{6E3B429B-46A5-4714-8F9E-A06A142F1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24BEF46-AC57-4E5A-8852-9B3B4ECE3036}"/>
              </a:ext>
            </a:extLst>
          </p:cNvPr>
          <p:cNvSpPr>
            <a:spLocks noGrp="1"/>
          </p:cNvSpPr>
          <p:nvPr>
            <p:ph type="sldNum" sz="quarter" idx="12"/>
          </p:nvPr>
        </p:nvSpPr>
        <p:spPr/>
        <p:txBody>
          <a:bodyPr/>
          <a:lstStyle/>
          <a:p>
            <a:fld id="{7C5242A1-BE53-403D-BFBA-D63597EDC112}" type="slidenum">
              <a:rPr lang="en-US" smtClean="0"/>
              <a:t>‹#›</a:t>
            </a:fld>
            <a:endParaRPr lang="en-US"/>
          </a:p>
        </p:txBody>
      </p:sp>
    </p:spTree>
    <p:extLst>
      <p:ext uri="{BB962C8B-B14F-4D97-AF65-F5344CB8AC3E}">
        <p14:creationId xmlns:p14="http://schemas.microsoft.com/office/powerpoint/2010/main" val="208895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1B3605-2F68-4C2D-9205-6A315FC96A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65D2B98-AB87-43C7-95BF-A53F239C71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6ACF4A2-E771-48EA-B3A1-24BAD43ACD44}"/>
              </a:ext>
            </a:extLst>
          </p:cNvPr>
          <p:cNvSpPr>
            <a:spLocks noGrp="1"/>
          </p:cNvSpPr>
          <p:nvPr>
            <p:ph type="dt" sz="half" idx="10"/>
          </p:nvPr>
        </p:nvSpPr>
        <p:spPr/>
        <p:txBody>
          <a:bodyPr/>
          <a:lstStyle/>
          <a:p>
            <a:fld id="{4C3B44A4-1C06-4012-AF87-D62663BA0308}" type="datetimeFigureOut">
              <a:rPr lang="en-US" smtClean="0"/>
              <a:t>7/29/2019</a:t>
            </a:fld>
            <a:endParaRPr lang="en-US"/>
          </a:p>
        </p:txBody>
      </p:sp>
      <p:sp>
        <p:nvSpPr>
          <p:cNvPr id="5" name="Footer Placeholder 4">
            <a:extLst>
              <a:ext uri="{FF2B5EF4-FFF2-40B4-BE49-F238E27FC236}">
                <a16:creationId xmlns:a16="http://schemas.microsoft.com/office/drawing/2014/main" xmlns="" id="{E8C80F58-F5A8-4F85-A226-01170E7E7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714D00-F451-48C7-9230-36C05D2D5498}"/>
              </a:ext>
            </a:extLst>
          </p:cNvPr>
          <p:cNvSpPr>
            <a:spLocks noGrp="1"/>
          </p:cNvSpPr>
          <p:nvPr>
            <p:ph type="sldNum" sz="quarter" idx="12"/>
          </p:nvPr>
        </p:nvSpPr>
        <p:spPr/>
        <p:txBody>
          <a:bodyPr/>
          <a:lstStyle/>
          <a:p>
            <a:fld id="{7C5242A1-BE53-403D-BFBA-D63597EDC112}" type="slidenum">
              <a:rPr lang="en-US" smtClean="0"/>
              <a:t>‹#›</a:t>
            </a:fld>
            <a:endParaRPr lang="en-US"/>
          </a:p>
        </p:txBody>
      </p:sp>
    </p:spTree>
    <p:extLst>
      <p:ext uri="{BB962C8B-B14F-4D97-AF65-F5344CB8AC3E}">
        <p14:creationId xmlns:p14="http://schemas.microsoft.com/office/powerpoint/2010/main" val="147169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8392E-EC5D-46A1-AC06-F2F29CD2FF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EA4FC71-A77B-4CF0-A739-E36AD6DE65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5D89C2F-F924-4603-95BF-69DC667E4D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7A5691E-875A-4198-9B8F-7BC7B49EC49E}"/>
              </a:ext>
            </a:extLst>
          </p:cNvPr>
          <p:cNvSpPr>
            <a:spLocks noGrp="1"/>
          </p:cNvSpPr>
          <p:nvPr>
            <p:ph type="dt" sz="half" idx="10"/>
          </p:nvPr>
        </p:nvSpPr>
        <p:spPr/>
        <p:txBody>
          <a:bodyPr/>
          <a:lstStyle/>
          <a:p>
            <a:fld id="{4C3B44A4-1C06-4012-AF87-D62663BA0308}" type="datetimeFigureOut">
              <a:rPr lang="en-US" smtClean="0"/>
              <a:t>7/29/2019</a:t>
            </a:fld>
            <a:endParaRPr lang="en-US"/>
          </a:p>
        </p:txBody>
      </p:sp>
      <p:sp>
        <p:nvSpPr>
          <p:cNvPr id="6" name="Footer Placeholder 5">
            <a:extLst>
              <a:ext uri="{FF2B5EF4-FFF2-40B4-BE49-F238E27FC236}">
                <a16:creationId xmlns:a16="http://schemas.microsoft.com/office/drawing/2014/main" xmlns="" id="{BFD0CE48-801D-4AF5-8057-81383F05B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E2FB73B-A9D8-4793-B1D6-08534F8373C5}"/>
              </a:ext>
            </a:extLst>
          </p:cNvPr>
          <p:cNvSpPr>
            <a:spLocks noGrp="1"/>
          </p:cNvSpPr>
          <p:nvPr>
            <p:ph type="sldNum" sz="quarter" idx="12"/>
          </p:nvPr>
        </p:nvSpPr>
        <p:spPr/>
        <p:txBody>
          <a:bodyPr/>
          <a:lstStyle/>
          <a:p>
            <a:fld id="{7C5242A1-BE53-403D-BFBA-D63597EDC112}" type="slidenum">
              <a:rPr lang="en-US" smtClean="0"/>
              <a:t>‹#›</a:t>
            </a:fld>
            <a:endParaRPr lang="en-US"/>
          </a:p>
        </p:txBody>
      </p:sp>
    </p:spTree>
    <p:extLst>
      <p:ext uri="{BB962C8B-B14F-4D97-AF65-F5344CB8AC3E}">
        <p14:creationId xmlns:p14="http://schemas.microsoft.com/office/powerpoint/2010/main" val="28525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547F0E-E1F9-472F-8A93-F3FA20BB25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53BFAAC-1C12-4F59-B327-1872ACCD41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9E82AF26-A1EA-4171-BE1A-08C64D4BF2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1590DE4-BEF7-45E1-960F-D31E0E253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A095C8A9-6D96-4CEF-93ED-6D95B697D9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818E012-442C-4A84-91AA-BD244C0F8319}"/>
              </a:ext>
            </a:extLst>
          </p:cNvPr>
          <p:cNvSpPr>
            <a:spLocks noGrp="1"/>
          </p:cNvSpPr>
          <p:nvPr>
            <p:ph type="dt" sz="half" idx="10"/>
          </p:nvPr>
        </p:nvSpPr>
        <p:spPr/>
        <p:txBody>
          <a:bodyPr/>
          <a:lstStyle/>
          <a:p>
            <a:fld id="{4C3B44A4-1C06-4012-AF87-D62663BA0308}" type="datetimeFigureOut">
              <a:rPr lang="en-US" smtClean="0"/>
              <a:t>7/29/2019</a:t>
            </a:fld>
            <a:endParaRPr lang="en-US"/>
          </a:p>
        </p:txBody>
      </p:sp>
      <p:sp>
        <p:nvSpPr>
          <p:cNvPr id="8" name="Footer Placeholder 7">
            <a:extLst>
              <a:ext uri="{FF2B5EF4-FFF2-40B4-BE49-F238E27FC236}">
                <a16:creationId xmlns:a16="http://schemas.microsoft.com/office/drawing/2014/main" xmlns="" id="{A6F384D0-12EF-4981-9395-767B50353D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D6F722E-DC37-4B58-8796-AB735F9458EA}"/>
              </a:ext>
            </a:extLst>
          </p:cNvPr>
          <p:cNvSpPr>
            <a:spLocks noGrp="1"/>
          </p:cNvSpPr>
          <p:nvPr>
            <p:ph type="sldNum" sz="quarter" idx="12"/>
          </p:nvPr>
        </p:nvSpPr>
        <p:spPr/>
        <p:txBody>
          <a:bodyPr/>
          <a:lstStyle/>
          <a:p>
            <a:fld id="{7C5242A1-BE53-403D-BFBA-D63597EDC112}" type="slidenum">
              <a:rPr lang="en-US" smtClean="0"/>
              <a:t>‹#›</a:t>
            </a:fld>
            <a:endParaRPr lang="en-US"/>
          </a:p>
        </p:txBody>
      </p:sp>
    </p:spTree>
    <p:extLst>
      <p:ext uri="{BB962C8B-B14F-4D97-AF65-F5344CB8AC3E}">
        <p14:creationId xmlns:p14="http://schemas.microsoft.com/office/powerpoint/2010/main" val="203202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34ED04-C087-4675-8998-ECC0C5B402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C1E1E6D-AD52-4967-80B7-7C888C346A3A}"/>
              </a:ext>
            </a:extLst>
          </p:cNvPr>
          <p:cNvSpPr>
            <a:spLocks noGrp="1"/>
          </p:cNvSpPr>
          <p:nvPr>
            <p:ph type="dt" sz="half" idx="10"/>
          </p:nvPr>
        </p:nvSpPr>
        <p:spPr/>
        <p:txBody>
          <a:bodyPr/>
          <a:lstStyle/>
          <a:p>
            <a:fld id="{4C3B44A4-1C06-4012-AF87-D62663BA0308}" type="datetimeFigureOut">
              <a:rPr lang="en-US" smtClean="0"/>
              <a:t>7/29/2019</a:t>
            </a:fld>
            <a:endParaRPr lang="en-US"/>
          </a:p>
        </p:txBody>
      </p:sp>
      <p:sp>
        <p:nvSpPr>
          <p:cNvPr id="4" name="Footer Placeholder 3">
            <a:extLst>
              <a:ext uri="{FF2B5EF4-FFF2-40B4-BE49-F238E27FC236}">
                <a16:creationId xmlns:a16="http://schemas.microsoft.com/office/drawing/2014/main" xmlns="" id="{A41480EE-1ECC-4E90-8754-7270C5FFB6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55D32F2-64EE-4543-86B0-5D8D386D07C0}"/>
              </a:ext>
            </a:extLst>
          </p:cNvPr>
          <p:cNvSpPr>
            <a:spLocks noGrp="1"/>
          </p:cNvSpPr>
          <p:nvPr>
            <p:ph type="sldNum" sz="quarter" idx="12"/>
          </p:nvPr>
        </p:nvSpPr>
        <p:spPr/>
        <p:txBody>
          <a:bodyPr/>
          <a:lstStyle/>
          <a:p>
            <a:fld id="{7C5242A1-BE53-403D-BFBA-D63597EDC112}" type="slidenum">
              <a:rPr lang="en-US" smtClean="0"/>
              <a:t>‹#›</a:t>
            </a:fld>
            <a:endParaRPr lang="en-US"/>
          </a:p>
        </p:txBody>
      </p:sp>
    </p:spTree>
    <p:extLst>
      <p:ext uri="{BB962C8B-B14F-4D97-AF65-F5344CB8AC3E}">
        <p14:creationId xmlns:p14="http://schemas.microsoft.com/office/powerpoint/2010/main" val="1644485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8C51032-977C-496B-B198-5B37A5C3CB7B}"/>
              </a:ext>
            </a:extLst>
          </p:cNvPr>
          <p:cNvSpPr>
            <a:spLocks noGrp="1"/>
          </p:cNvSpPr>
          <p:nvPr>
            <p:ph type="dt" sz="half" idx="10"/>
          </p:nvPr>
        </p:nvSpPr>
        <p:spPr/>
        <p:txBody>
          <a:bodyPr/>
          <a:lstStyle/>
          <a:p>
            <a:fld id="{4C3B44A4-1C06-4012-AF87-D62663BA0308}" type="datetimeFigureOut">
              <a:rPr lang="en-US" smtClean="0"/>
              <a:t>7/29/2019</a:t>
            </a:fld>
            <a:endParaRPr lang="en-US"/>
          </a:p>
        </p:txBody>
      </p:sp>
      <p:sp>
        <p:nvSpPr>
          <p:cNvPr id="3" name="Footer Placeholder 2">
            <a:extLst>
              <a:ext uri="{FF2B5EF4-FFF2-40B4-BE49-F238E27FC236}">
                <a16:creationId xmlns:a16="http://schemas.microsoft.com/office/drawing/2014/main" xmlns="" id="{096333CC-B3B8-4821-B109-86557C8FC7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255A7B0-D65F-4087-8C9F-3F4AC52AC576}"/>
              </a:ext>
            </a:extLst>
          </p:cNvPr>
          <p:cNvSpPr>
            <a:spLocks noGrp="1"/>
          </p:cNvSpPr>
          <p:nvPr>
            <p:ph type="sldNum" sz="quarter" idx="12"/>
          </p:nvPr>
        </p:nvSpPr>
        <p:spPr/>
        <p:txBody>
          <a:bodyPr/>
          <a:lstStyle/>
          <a:p>
            <a:fld id="{7C5242A1-BE53-403D-BFBA-D63597EDC112}" type="slidenum">
              <a:rPr lang="en-US" smtClean="0"/>
              <a:t>‹#›</a:t>
            </a:fld>
            <a:endParaRPr lang="en-US"/>
          </a:p>
        </p:txBody>
      </p:sp>
    </p:spTree>
    <p:extLst>
      <p:ext uri="{BB962C8B-B14F-4D97-AF65-F5344CB8AC3E}">
        <p14:creationId xmlns:p14="http://schemas.microsoft.com/office/powerpoint/2010/main" val="412316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18BE4-ABFB-4968-AED6-04B3874274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F55236B-71E8-4871-85D0-BB90AC2DCE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48093B8-4792-4C84-B75A-6206838010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85BA094-7856-4249-9518-884D1CF1B790}"/>
              </a:ext>
            </a:extLst>
          </p:cNvPr>
          <p:cNvSpPr>
            <a:spLocks noGrp="1"/>
          </p:cNvSpPr>
          <p:nvPr>
            <p:ph type="dt" sz="half" idx="10"/>
          </p:nvPr>
        </p:nvSpPr>
        <p:spPr/>
        <p:txBody>
          <a:bodyPr/>
          <a:lstStyle/>
          <a:p>
            <a:fld id="{4C3B44A4-1C06-4012-AF87-D62663BA0308}" type="datetimeFigureOut">
              <a:rPr lang="en-US" smtClean="0"/>
              <a:t>7/29/2019</a:t>
            </a:fld>
            <a:endParaRPr lang="en-US"/>
          </a:p>
        </p:txBody>
      </p:sp>
      <p:sp>
        <p:nvSpPr>
          <p:cNvPr id="6" name="Footer Placeholder 5">
            <a:extLst>
              <a:ext uri="{FF2B5EF4-FFF2-40B4-BE49-F238E27FC236}">
                <a16:creationId xmlns:a16="http://schemas.microsoft.com/office/drawing/2014/main" xmlns="" id="{61657313-93B1-42F9-B034-3CCCA4215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03F8165-5F3F-4B48-8B7C-37329FE06802}"/>
              </a:ext>
            </a:extLst>
          </p:cNvPr>
          <p:cNvSpPr>
            <a:spLocks noGrp="1"/>
          </p:cNvSpPr>
          <p:nvPr>
            <p:ph type="sldNum" sz="quarter" idx="12"/>
          </p:nvPr>
        </p:nvSpPr>
        <p:spPr/>
        <p:txBody>
          <a:bodyPr/>
          <a:lstStyle/>
          <a:p>
            <a:fld id="{7C5242A1-BE53-403D-BFBA-D63597EDC112}" type="slidenum">
              <a:rPr lang="en-US" smtClean="0"/>
              <a:t>‹#›</a:t>
            </a:fld>
            <a:endParaRPr lang="en-US"/>
          </a:p>
        </p:txBody>
      </p:sp>
    </p:spTree>
    <p:extLst>
      <p:ext uri="{BB962C8B-B14F-4D97-AF65-F5344CB8AC3E}">
        <p14:creationId xmlns:p14="http://schemas.microsoft.com/office/powerpoint/2010/main" val="629898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E25DFB-549B-439D-839C-A61C8E15C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51FC9B6-1402-4C06-9BBC-C91214067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2C8B02F-82A7-469E-B653-D2F163814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FE68C67-DBF9-45F0-999E-B4B4BAA55A29}"/>
              </a:ext>
            </a:extLst>
          </p:cNvPr>
          <p:cNvSpPr>
            <a:spLocks noGrp="1"/>
          </p:cNvSpPr>
          <p:nvPr>
            <p:ph type="dt" sz="half" idx="10"/>
          </p:nvPr>
        </p:nvSpPr>
        <p:spPr/>
        <p:txBody>
          <a:bodyPr/>
          <a:lstStyle/>
          <a:p>
            <a:fld id="{4C3B44A4-1C06-4012-AF87-D62663BA0308}" type="datetimeFigureOut">
              <a:rPr lang="en-US" smtClean="0"/>
              <a:t>7/29/2019</a:t>
            </a:fld>
            <a:endParaRPr lang="en-US"/>
          </a:p>
        </p:txBody>
      </p:sp>
      <p:sp>
        <p:nvSpPr>
          <p:cNvPr id="6" name="Footer Placeholder 5">
            <a:extLst>
              <a:ext uri="{FF2B5EF4-FFF2-40B4-BE49-F238E27FC236}">
                <a16:creationId xmlns:a16="http://schemas.microsoft.com/office/drawing/2014/main" xmlns="" id="{D1C6740A-747E-4C78-9526-5BCACA97F7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1582560-DD42-4FA9-9EA2-AAB2814DB31D}"/>
              </a:ext>
            </a:extLst>
          </p:cNvPr>
          <p:cNvSpPr>
            <a:spLocks noGrp="1"/>
          </p:cNvSpPr>
          <p:nvPr>
            <p:ph type="sldNum" sz="quarter" idx="12"/>
          </p:nvPr>
        </p:nvSpPr>
        <p:spPr/>
        <p:txBody>
          <a:bodyPr/>
          <a:lstStyle/>
          <a:p>
            <a:fld id="{7C5242A1-BE53-403D-BFBA-D63597EDC112}" type="slidenum">
              <a:rPr lang="en-US" smtClean="0"/>
              <a:t>‹#›</a:t>
            </a:fld>
            <a:endParaRPr lang="en-US"/>
          </a:p>
        </p:txBody>
      </p:sp>
    </p:spTree>
    <p:extLst>
      <p:ext uri="{BB962C8B-B14F-4D97-AF65-F5344CB8AC3E}">
        <p14:creationId xmlns:p14="http://schemas.microsoft.com/office/powerpoint/2010/main" val="54168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EDC0A0E-5921-403D-8413-E21FA8F8DC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EA27FB6-70BD-4CD2-84E4-318179CC1C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7D466C-D6F9-4DA5-9AD9-FEEEBB960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3B44A4-1C06-4012-AF87-D62663BA0308}" type="datetimeFigureOut">
              <a:rPr lang="en-US" smtClean="0"/>
              <a:t>7/29/2019</a:t>
            </a:fld>
            <a:endParaRPr lang="en-US"/>
          </a:p>
        </p:txBody>
      </p:sp>
      <p:sp>
        <p:nvSpPr>
          <p:cNvPr id="5" name="Footer Placeholder 4">
            <a:extLst>
              <a:ext uri="{FF2B5EF4-FFF2-40B4-BE49-F238E27FC236}">
                <a16:creationId xmlns:a16="http://schemas.microsoft.com/office/drawing/2014/main" xmlns="" id="{78A3595E-C308-4BB6-8885-1CAEFF5ED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81F49E8-DC80-4EEF-9192-BA8AACE47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242A1-BE53-403D-BFBA-D63597EDC112}" type="slidenum">
              <a:rPr lang="en-US" smtClean="0"/>
              <a:t>‹#›</a:t>
            </a:fld>
            <a:endParaRPr lang="en-US"/>
          </a:p>
        </p:txBody>
      </p:sp>
    </p:spTree>
    <p:extLst>
      <p:ext uri="{BB962C8B-B14F-4D97-AF65-F5344CB8AC3E}">
        <p14:creationId xmlns:p14="http://schemas.microsoft.com/office/powerpoint/2010/main" val="1205650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pbox.com/pric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hyperlink" Target="https://www.alteryx.com/why-alteryx/alteryx-for-goo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thedataschool.co.uk/manuela-marolla/tableau-prep-101-prep-vs-alteryx-tools-what-can-do/periodic-table-of-alteryx-too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rck_0S9ZpM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rck_0S9ZpM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public.tableau.com/profile/evaluator#!/vizhome/ExploringTaxesEducationandPoverty/MainPage" TargetMode="External"/><Relationship Id="rId3" Type="http://schemas.openxmlformats.org/officeDocument/2006/relationships/hyperlink" Target="https://www.tableau.com/solutions/gallery/analysis-beatles" TargetMode="External"/><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public.tableau.com/en-us/s/gallery/fly-me-campfire?tab=featured&amp;type=featured" TargetMode="External"/><Relationship Id="rId4" Type="http://schemas.openxmlformats.org/officeDocument/2006/relationships/image" Target="../media/image16.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sri.com/en-us/arcgis/products/arcgis-online/capabilities/make-map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esri.com/en-us/about/about-esri/overview"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public.tableau.com/views/GRAKidsCountMappingData/KidsCountDataMapping?:embed=y&amp;:display_count=yes&amp;publish=yes&amp;:origin=viz_share_link"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hyperlink" Target="https://public.tableau.com/views/GRAMashup1/Corruption?:embed=y&amp;:display_count=yes&amp;publish=yes&amp;:origin=viz_share_link" TargetMode="Externa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hyperlink" Target="https://youtu.be/bwUj2NZHTC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bwUj2NZHTC4"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hyperlink" Target="https://www.olgatsubiks.co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0.JPG"/><Relationship Id="rId5" Type="http://schemas.openxmlformats.org/officeDocument/2006/relationships/hyperlink" Target="https://twitter.com/OlgaTsubiks" TargetMode="Externa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gisgeography.com/free-gis-softwar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7.xml.rels><?xml version="1.0" encoding="UTF-8" standalone="yes"?>
<Relationships xmlns="http://schemas.openxmlformats.org/package/2006/relationships"><Relationship Id="rId3" Type="http://schemas.openxmlformats.org/officeDocument/2006/relationships/hyperlink" Target="https://geoservices.tamu.edu/Services/Geocode/BatchProces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s://geocoding.geo.census.gov/" TargetMode="Externa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atchgeo.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1">
            <a:extLst>
              <a:ext uri="{FF2B5EF4-FFF2-40B4-BE49-F238E27FC236}">
                <a16:creationId xmlns:a16="http://schemas.microsoft.com/office/drawing/2014/main" xmlns="" id="{0B2CB99D-B2D8-450C-89F8-62BE5C289F6D}"/>
              </a:ext>
            </a:extLst>
          </p:cNvPr>
          <p:cNvSpPr>
            <a:spLocks noGrp="1"/>
          </p:cNvSpPr>
          <p:nvPr>
            <p:ph type="ctrTitle"/>
          </p:nvPr>
        </p:nvSpPr>
        <p:spPr>
          <a:xfrm>
            <a:off x="6859766" y="539886"/>
            <a:ext cx="4645250" cy="2889114"/>
          </a:xfrm>
        </p:spPr>
        <p:txBody>
          <a:bodyPr anchor="b">
            <a:normAutofit/>
          </a:bodyPr>
          <a:lstStyle/>
          <a:p>
            <a:pPr algn="l"/>
            <a:r>
              <a:rPr lang="en-US" sz="4800" b="1" dirty="0">
                <a:solidFill>
                  <a:schemeClr val="bg1"/>
                </a:solidFill>
                <a:latin typeface="Arial" panose="020B0604020202020204" pitchFamily="34" charset="0"/>
                <a:cs typeface="Arial" panose="020B0604020202020204" pitchFamily="34" charset="0"/>
              </a:rPr>
              <a:t>Hacking Maps for People on a Budget or a Deadline</a:t>
            </a:r>
          </a:p>
        </p:txBody>
      </p:sp>
      <p:sp>
        <p:nvSpPr>
          <p:cNvPr id="3" name="slide1">
            <a:extLst>
              <a:ext uri="{FF2B5EF4-FFF2-40B4-BE49-F238E27FC236}">
                <a16:creationId xmlns:a16="http://schemas.microsoft.com/office/drawing/2014/main" xmlns="" id="{6AC4774F-25C3-43F9-86F9-F136971CE78A}"/>
              </a:ext>
            </a:extLst>
          </p:cNvPr>
          <p:cNvSpPr>
            <a:spLocks noGrp="1"/>
          </p:cNvSpPr>
          <p:nvPr>
            <p:ph type="subTitle" idx="1"/>
          </p:nvPr>
        </p:nvSpPr>
        <p:spPr>
          <a:xfrm>
            <a:off x="6859766" y="3584841"/>
            <a:ext cx="4645250" cy="1147863"/>
          </a:xfrm>
        </p:spPr>
        <p:txBody>
          <a:bodyPr anchor="t">
            <a:noAutofit/>
          </a:bodyPr>
          <a:lstStyle/>
          <a:p>
            <a:pPr algn="l"/>
            <a:endParaRPr lang="en-US" sz="3000" dirty="0">
              <a:solidFill>
                <a:schemeClr val="bg1"/>
              </a:solidFill>
            </a:endParaRPr>
          </a:p>
          <a:p>
            <a:pPr algn="l"/>
            <a:r>
              <a:rPr lang="en-US" sz="2000" dirty="0">
                <a:solidFill>
                  <a:schemeClr val="bg1"/>
                </a:solidFill>
              </a:rPr>
              <a:t>July 22, 2019</a:t>
            </a:r>
          </a:p>
          <a:p>
            <a:pPr algn="l"/>
            <a:r>
              <a:rPr lang="en-US" sz="2000" dirty="0">
                <a:solidFill>
                  <a:schemeClr val="bg1"/>
                </a:solidFill>
              </a:rPr>
              <a:t>Governmental Research Association</a:t>
            </a:r>
          </a:p>
          <a:p>
            <a:pPr algn="l"/>
            <a:r>
              <a:rPr lang="en-US" sz="2000" dirty="0">
                <a:solidFill>
                  <a:schemeClr val="bg1"/>
                </a:solidFill>
              </a:rPr>
              <a:t>St. Petersburg, Florida</a:t>
            </a:r>
          </a:p>
          <a:p>
            <a:pPr algn="l"/>
            <a:r>
              <a:rPr lang="en-US" sz="2000" dirty="0">
                <a:solidFill>
                  <a:schemeClr val="bg1"/>
                </a:solidFill>
              </a:rPr>
              <a:t>Joe Adams, Ph.D.</a:t>
            </a:r>
          </a:p>
          <a:p>
            <a:pPr algn="l"/>
            <a:r>
              <a:rPr lang="en-US" sz="2000" dirty="0">
                <a:solidFill>
                  <a:schemeClr val="bg1"/>
                </a:solidFill>
              </a:rPr>
              <a:t>Public Affairs Research Council of Alabama</a:t>
            </a:r>
          </a:p>
        </p:txBody>
      </p:sp>
      <p:sp>
        <p:nvSpPr>
          <p:cNvPr id="15" name="Freeform: Shape 14">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xmlns="" id="{5432F6FA-F8DF-4EEE-80B5-F032F4225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10" y="1904987"/>
            <a:ext cx="4047843" cy="1679854"/>
          </a:xfrm>
          <a:prstGeom prst="rect">
            <a:avLst/>
          </a:prstGeom>
        </p:spPr>
      </p:pic>
    </p:spTree>
    <p:extLst>
      <p:ext uri="{BB962C8B-B14F-4D97-AF65-F5344CB8AC3E}">
        <p14:creationId xmlns:p14="http://schemas.microsoft.com/office/powerpoint/2010/main" val="95992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3643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56AE62A-A0AC-414C-A057-40CE0499B76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ormAutofit/>
          </a:bodyPr>
          <a:lstStyle/>
          <a:p>
            <a:pPr algn="ctr"/>
            <a:r>
              <a:rPr lang="en-US" sz="2600" b="1" kern="1200">
                <a:solidFill>
                  <a:srgbClr val="FFFFFF"/>
                </a:solidFill>
                <a:latin typeface="Arial" panose="020B0604020202020204" pitchFamily="34" charset="0"/>
                <a:cs typeface="Arial" panose="020B0604020202020204" pitchFamily="34" charset="0"/>
              </a:rPr>
              <a:t>Mapbox</a:t>
            </a:r>
            <a:r>
              <a:rPr lang="en-US" sz="2600" b="1" kern="1200" dirty="0">
                <a:solidFill>
                  <a:srgbClr val="FFFFFF"/>
                </a:solidFill>
                <a:latin typeface="Arial" panose="020B0604020202020204" pitchFamily="34" charset="0"/>
                <a:cs typeface="Arial" panose="020B0604020202020204" pitchFamily="34" charset="0"/>
              </a:rPr>
              <a:t> has Scalable Pricing</a:t>
            </a:r>
          </a:p>
        </p:txBody>
      </p:sp>
      <p:pic>
        <p:nvPicPr>
          <p:cNvPr id="16" name="Content Placeholder 4">
            <a:hlinkClick r:id="rId3"/>
            <a:extLst>
              <a:ext uri="{FF2B5EF4-FFF2-40B4-BE49-F238E27FC236}">
                <a16:creationId xmlns:a16="http://schemas.microsoft.com/office/drawing/2014/main" xmlns="" id="{0981DEF0-920B-424B-BC31-EAB61B0E75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1313299"/>
            <a:ext cx="6121081" cy="3091146"/>
          </a:xfrm>
          <a:prstGeom prst="rect">
            <a:avLst/>
          </a:prstGeom>
        </p:spPr>
      </p:pic>
      <p:sp>
        <p:nvSpPr>
          <p:cNvPr id="18" name="Content Placeholder 17">
            <a:extLst>
              <a:ext uri="{FF2B5EF4-FFF2-40B4-BE49-F238E27FC236}">
                <a16:creationId xmlns:a16="http://schemas.microsoft.com/office/drawing/2014/main" xmlns="" id="{7CBA16E9-54DD-4B1C-949B-36508EC33EB6}"/>
              </a:ext>
            </a:extLst>
          </p:cNvPr>
          <p:cNvSpPr>
            <a:spLocks noGrp="1"/>
          </p:cNvSpPr>
          <p:nvPr>
            <p:ph idx="1"/>
          </p:nvPr>
        </p:nvSpPr>
        <p:spPr>
          <a:xfrm>
            <a:off x="4038600" y="4884873"/>
            <a:ext cx="7188199" cy="1292090"/>
          </a:xfrm>
        </p:spPr>
        <p:txBody>
          <a:bodyPr>
            <a:normAutofit fontScale="92500" lnSpcReduction="20000"/>
          </a:bodyPr>
          <a:lstStyle/>
          <a:p>
            <a:r>
              <a:rPr lang="en-US" sz="1800" b="1" dirty="0">
                <a:latin typeface="Arial" panose="020B0604020202020204" pitchFamily="34" charset="0"/>
                <a:cs typeface="Arial" panose="020B0604020202020204" pitchFamily="34" charset="0"/>
              </a:rPr>
              <a:t>Up to 25,000 visits – free</a:t>
            </a:r>
          </a:p>
          <a:p>
            <a:r>
              <a:rPr lang="en-US" sz="1800" b="1" dirty="0">
                <a:latin typeface="Arial" panose="020B0604020202020204" pitchFamily="34" charset="0"/>
                <a:cs typeface="Arial" panose="020B0604020202020204" pitchFamily="34" charset="0"/>
              </a:rPr>
              <a:t>Up to 50,000 loads – free </a:t>
            </a:r>
          </a:p>
          <a:p>
            <a:r>
              <a:rPr lang="en-US" sz="1800" b="1" dirty="0">
                <a:latin typeface="Arial" panose="020B0604020202020204" pitchFamily="34" charset="0"/>
                <a:cs typeface="Arial" panose="020B0604020202020204" pitchFamily="34" charset="0"/>
              </a:rPr>
              <a:t>Cost per 1,000 visits – sliding scale</a:t>
            </a:r>
          </a:p>
          <a:p>
            <a:r>
              <a:rPr lang="en-US" sz="1800" b="1" dirty="0">
                <a:latin typeface="Arial" panose="020B0604020202020204" pitchFamily="34" charset="0"/>
                <a:cs typeface="Arial" panose="020B0604020202020204" pitchFamily="34" charset="0"/>
              </a:rPr>
              <a:t>Cost per 50,000 loads – sliding scale</a:t>
            </a:r>
          </a:p>
        </p:txBody>
      </p:sp>
    </p:spTree>
    <p:extLst>
      <p:ext uri="{BB962C8B-B14F-4D97-AF65-F5344CB8AC3E}">
        <p14:creationId xmlns:p14="http://schemas.microsoft.com/office/powerpoint/2010/main" val="974513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lowchart: Document 30">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rgbClr val="314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966AEAA-6FC2-4142-BC93-34B732B0289F}"/>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2700" b="1" kern="1200">
                <a:solidFill>
                  <a:srgbClr val="FFFFFF"/>
                </a:solidFill>
                <a:latin typeface="+mj-lt"/>
                <a:ea typeface="+mj-ea"/>
                <a:cs typeface="+mj-cs"/>
              </a:rPr>
              <a:t>Nonprofits can get free annual license.</a:t>
            </a:r>
          </a:p>
        </p:txBody>
      </p:sp>
      <p:pic>
        <p:nvPicPr>
          <p:cNvPr id="3" name="Picture 2">
            <a:hlinkClick r:id="rId3"/>
            <a:extLst>
              <a:ext uri="{FF2B5EF4-FFF2-40B4-BE49-F238E27FC236}">
                <a16:creationId xmlns:a16="http://schemas.microsoft.com/office/drawing/2014/main" xmlns="" id="{56EB44BA-F894-40F5-85C2-4DF982BF0E54}"/>
              </a:ext>
            </a:extLst>
          </p:cNvPr>
          <p:cNvPicPr>
            <a:picLocks noChangeAspect="1"/>
          </p:cNvPicPr>
          <p:nvPr/>
        </p:nvPicPr>
        <p:blipFill>
          <a:blip r:embed="rId4"/>
          <a:stretch>
            <a:fillRect/>
          </a:stretch>
        </p:blipFill>
        <p:spPr>
          <a:xfrm>
            <a:off x="4207933" y="1693633"/>
            <a:ext cx="7347537" cy="3471710"/>
          </a:xfrm>
          <a:prstGeom prst="rect">
            <a:avLst/>
          </a:prstGeom>
        </p:spPr>
      </p:pic>
    </p:spTree>
    <p:extLst>
      <p:ext uri="{BB962C8B-B14F-4D97-AF65-F5344CB8AC3E}">
        <p14:creationId xmlns:p14="http://schemas.microsoft.com/office/powerpoint/2010/main" val="1776200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96A968E-03FA-4586-889E-639DB1015AE2}"/>
              </a:ext>
            </a:extLst>
          </p:cNvPr>
          <p:cNvSpPr>
            <a:spLocks noGrp="1"/>
          </p:cNvSpPr>
          <p:nvPr>
            <p:ph type="title"/>
          </p:nvPr>
        </p:nvSpPr>
        <p:spPr>
          <a:xfrm>
            <a:off x="742950" y="742951"/>
            <a:ext cx="3476625" cy="4962524"/>
          </a:xfrm>
        </p:spPr>
        <p:txBody>
          <a:bodyPr vert="horz" lIns="91440" tIns="45720" rIns="91440" bIns="45720" rtlCol="0" anchor="ctr">
            <a:normAutofit fontScale="90000"/>
          </a:bodyPr>
          <a:lstStyle/>
          <a:p>
            <a:pPr algn="ctr"/>
            <a:r>
              <a:rPr lang="en-US" b="1" kern="1200" dirty="0">
                <a:solidFill>
                  <a:srgbClr val="FFFFFF"/>
                </a:solidFill>
                <a:latin typeface="Arial" panose="020B0604020202020204" pitchFamily="34" charset="0"/>
                <a:cs typeface="Arial" panose="020B0604020202020204" pitchFamily="34" charset="0"/>
              </a:rPr>
              <a:t>Alteryx is a great data cleaning and analysis tool.  R runs on the back end and everything is icon based.</a:t>
            </a:r>
          </a:p>
        </p:txBody>
      </p:sp>
      <p:pic>
        <p:nvPicPr>
          <p:cNvPr id="5" name="Content Placeholder 4">
            <a:hlinkClick r:id="rId3"/>
            <a:extLst>
              <a:ext uri="{FF2B5EF4-FFF2-40B4-BE49-F238E27FC236}">
                <a16:creationId xmlns:a16="http://schemas.microsoft.com/office/drawing/2014/main" xmlns="" id="{6FABBC81-093B-4D89-B6C7-36E5DA12B62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194285" y="479250"/>
            <a:ext cx="4676285" cy="3846244"/>
          </a:xfrm>
          <a:prstGeom prst="rect">
            <a:avLst/>
          </a:prstGeom>
        </p:spPr>
      </p:pic>
      <p:pic>
        <p:nvPicPr>
          <p:cNvPr id="7" name="Picture 6">
            <a:hlinkClick r:id="rId3"/>
            <a:extLst>
              <a:ext uri="{FF2B5EF4-FFF2-40B4-BE49-F238E27FC236}">
                <a16:creationId xmlns:a16="http://schemas.microsoft.com/office/drawing/2014/main" xmlns="" id="{6FF8BDD6-D3D2-4720-AEC0-C1B18FBE0C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3822" y="4325494"/>
            <a:ext cx="6331974" cy="2327257"/>
          </a:xfrm>
          <a:prstGeom prst="rect">
            <a:avLst/>
          </a:prstGeom>
        </p:spPr>
      </p:pic>
    </p:spTree>
    <p:extLst>
      <p:ext uri="{BB962C8B-B14F-4D97-AF65-F5344CB8AC3E}">
        <p14:creationId xmlns:p14="http://schemas.microsoft.com/office/powerpoint/2010/main" val="4252265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lowchart: Document 17">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rgbClr val="455E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966AEAA-6FC2-4142-BC93-34B732B0289F}"/>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3000" b="1" kern="1200">
                <a:solidFill>
                  <a:srgbClr val="FFFFFF"/>
                </a:solidFill>
                <a:latin typeface="+mj-lt"/>
                <a:ea typeface="+mj-ea"/>
                <a:cs typeface="+mj-cs"/>
              </a:rPr>
              <a:t>Alteryx Spatial Capabilities</a:t>
            </a:r>
          </a:p>
        </p:txBody>
      </p:sp>
      <p:pic>
        <p:nvPicPr>
          <p:cNvPr id="15" name="Content Placeholder 3">
            <a:hlinkClick r:id="rId3"/>
            <a:extLst>
              <a:ext uri="{FF2B5EF4-FFF2-40B4-BE49-F238E27FC236}">
                <a16:creationId xmlns:a16="http://schemas.microsoft.com/office/drawing/2014/main" xmlns="" id="{2182D7AF-C7DD-49CB-9AA1-22DA458C3F3F}"/>
              </a:ext>
            </a:extLst>
          </p:cNvPr>
          <p:cNvPicPr>
            <a:picLocks noGrp="1" noChangeAspect="1"/>
          </p:cNvPicPr>
          <p:nvPr>
            <p:ph idx="1"/>
          </p:nvPr>
        </p:nvPicPr>
        <p:blipFill>
          <a:blip r:embed="rId4"/>
          <a:stretch>
            <a:fillRect/>
          </a:stretch>
        </p:blipFill>
        <p:spPr>
          <a:xfrm>
            <a:off x="4207933" y="1142567"/>
            <a:ext cx="7347537" cy="4573841"/>
          </a:xfrm>
          <a:prstGeom prst="rect">
            <a:avLst/>
          </a:prstGeom>
        </p:spPr>
      </p:pic>
    </p:spTree>
    <p:extLst>
      <p:ext uri="{BB962C8B-B14F-4D97-AF65-F5344CB8AC3E}">
        <p14:creationId xmlns:p14="http://schemas.microsoft.com/office/powerpoint/2010/main" val="25107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lowchart: Document 16">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rgbClr val="4369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966AEAA-6FC2-4142-BC93-34B732B0289F}"/>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2500" b="1" kern="1200">
                <a:solidFill>
                  <a:srgbClr val="FFFFFF"/>
                </a:solidFill>
                <a:latin typeface="+mj-lt"/>
                <a:ea typeface="+mj-ea"/>
                <a:cs typeface="+mj-cs"/>
              </a:rPr>
              <a:t>Free version does not have commercial data package.</a:t>
            </a:r>
          </a:p>
        </p:txBody>
      </p:sp>
      <p:pic>
        <p:nvPicPr>
          <p:cNvPr id="3" name="Picture 2">
            <a:hlinkClick r:id="rId3"/>
            <a:extLst>
              <a:ext uri="{FF2B5EF4-FFF2-40B4-BE49-F238E27FC236}">
                <a16:creationId xmlns:a16="http://schemas.microsoft.com/office/drawing/2014/main" xmlns="" id="{45312EE9-029E-4F4F-9174-076B9A8DE8D8}"/>
              </a:ext>
            </a:extLst>
          </p:cNvPr>
          <p:cNvPicPr>
            <a:picLocks noChangeAspect="1"/>
          </p:cNvPicPr>
          <p:nvPr/>
        </p:nvPicPr>
        <p:blipFill>
          <a:blip r:embed="rId4"/>
          <a:stretch>
            <a:fillRect/>
          </a:stretch>
        </p:blipFill>
        <p:spPr>
          <a:xfrm>
            <a:off x="4207933" y="821112"/>
            <a:ext cx="7347537" cy="5216751"/>
          </a:xfrm>
          <a:prstGeom prst="rect">
            <a:avLst/>
          </a:prstGeom>
        </p:spPr>
      </p:pic>
    </p:spTree>
    <p:extLst>
      <p:ext uri="{BB962C8B-B14F-4D97-AF65-F5344CB8AC3E}">
        <p14:creationId xmlns:p14="http://schemas.microsoft.com/office/powerpoint/2010/main" val="2093102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rgbClr val="7867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966AEAA-6FC2-4142-BC93-34B732B0289F}"/>
              </a:ext>
            </a:extLst>
          </p:cNvPr>
          <p:cNvSpPr>
            <a:spLocks noGrp="1"/>
          </p:cNvSpPr>
          <p:nvPr>
            <p:ph type="title"/>
          </p:nvPr>
        </p:nvSpPr>
        <p:spPr>
          <a:xfrm>
            <a:off x="838200" y="171162"/>
            <a:ext cx="2840182" cy="2371148"/>
          </a:xfrm>
          <a:prstGeom prst="ellipse">
            <a:avLst/>
          </a:prstGeom>
        </p:spPr>
        <p:txBody>
          <a:bodyPr vert="horz" lIns="91440" tIns="45720" rIns="91440" bIns="45720" rtlCol="0" anchor="ctr">
            <a:normAutofit/>
          </a:bodyPr>
          <a:lstStyle/>
          <a:p>
            <a:r>
              <a:rPr lang="en-US" sz="2700" b="1" kern="1200">
                <a:solidFill>
                  <a:srgbClr val="FFFFFF"/>
                </a:solidFill>
                <a:latin typeface="+mj-lt"/>
                <a:ea typeface="+mj-ea"/>
                <a:cs typeface="+mj-cs"/>
              </a:rPr>
              <a:t>Full commercial version is $33,800/yr</a:t>
            </a:r>
            <a:endParaRPr lang="en-US" sz="2700" kern="1200">
              <a:solidFill>
                <a:srgbClr val="FFFFFF"/>
              </a:solidFill>
              <a:latin typeface="+mj-lt"/>
              <a:ea typeface="+mj-ea"/>
              <a:cs typeface="+mj-cs"/>
            </a:endParaRPr>
          </a:p>
        </p:txBody>
      </p:sp>
      <p:pic>
        <p:nvPicPr>
          <p:cNvPr id="4" name="Picture 3">
            <a:extLst>
              <a:ext uri="{FF2B5EF4-FFF2-40B4-BE49-F238E27FC236}">
                <a16:creationId xmlns:a16="http://schemas.microsoft.com/office/drawing/2014/main" xmlns="" id="{8FFB082A-3B82-441C-A811-FFD7FA443B7B}"/>
              </a:ext>
            </a:extLst>
          </p:cNvPr>
          <p:cNvPicPr>
            <a:picLocks noChangeAspect="1"/>
          </p:cNvPicPr>
          <p:nvPr/>
        </p:nvPicPr>
        <p:blipFill>
          <a:blip r:embed="rId3"/>
          <a:stretch>
            <a:fillRect/>
          </a:stretch>
        </p:blipFill>
        <p:spPr>
          <a:xfrm>
            <a:off x="4207933" y="1408916"/>
            <a:ext cx="7347537" cy="4041144"/>
          </a:xfrm>
          <a:prstGeom prst="rect">
            <a:avLst/>
          </a:prstGeom>
        </p:spPr>
      </p:pic>
    </p:spTree>
    <p:extLst>
      <p:ext uri="{BB962C8B-B14F-4D97-AF65-F5344CB8AC3E}">
        <p14:creationId xmlns:p14="http://schemas.microsoft.com/office/powerpoint/2010/main" val="27244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4D002DE-1505-43D0-899A-DFC57AF8E899}"/>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dirty="0">
                <a:solidFill>
                  <a:srgbClr val="FFFFFF"/>
                </a:solidFill>
                <a:latin typeface="Arial" panose="020B0604020202020204" pitchFamily="34" charset="0"/>
                <a:cs typeface="Arial" panose="020B0604020202020204" pitchFamily="34" charset="0"/>
              </a:rPr>
              <a:t>Tableau – Middle Ground</a:t>
            </a:r>
          </a:p>
        </p:txBody>
      </p:sp>
      <p:cxnSp>
        <p:nvCxnSpPr>
          <p:cNvPr id="12" name="Straight Connector 11">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a:hlinkClick r:id="rId3"/>
            <a:extLst>
              <a:ext uri="{FF2B5EF4-FFF2-40B4-BE49-F238E27FC236}">
                <a16:creationId xmlns:a16="http://schemas.microsoft.com/office/drawing/2014/main" xmlns="" id="{A298CE48-A1BA-4965-A9C3-7C7BF8103039}"/>
              </a:ext>
            </a:extLst>
          </p:cNvPr>
          <p:cNvPicPr>
            <a:picLocks noChangeAspect="1"/>
          </p:cNvPicPr>
          <p:nvPr/>
        </p:nvPicPr>
        <p:blipFill>
          <a:blip r:embed="rId4"/>
          <a:stretch>
            <a:fillRect/>
          </a:stretch>
        </p:blipFill>
        <p:spPr>
          <a:xfrm>
            <a:off x="3977947" y="2418735"/>
            <a:ext cx="1642345" cy="4005719"/>
          </a:xfrm>
          <a:prstGeom prst="rect">
            <a:avLst/>
          </a:prstGeom>
        </p:spPr>
      </p:pic>
      <p:cxnSp>
        <p:nvCxnSpPr>
          <p:cNvPr id="14" name="Straight Connector 13">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a:hlinkClick r:id="rId5"/>
            <a:extLst>
              <a:ext uri="{FF2B5EF4-FFF2-40B4-BE49-F238E27FC236}">
                <a16:creationId xmlns:a16="http://schemas.microsoft.com/office/drawing/2014/main" xmlns="" id="{73E8D491-1F15-4F73-BF65-3F91316166A3}"/>
              </a:ext>
            </a:extLst>
          </p:cNvPr>
          <p:cNvPicPr>
            <a:picLocks noGrp="1" noChangeAspect="1"/>
          </p:cNvPicPr>
          <p:nvPr>
            <p:ph idx="1"/>
          </p:nvPr>
        </p:nvPicPr>
        <p:blipFill>
          <a:blip r:embed="rId6"/>
          <a:stretch>
            <a:fillRect/>
          </a:stretch>
        </p:blipFill>
        <p:spPr>
          <a:xfrm>
            <a:off x="6445073" y="2741122"/>
            <a:ext cx="5455917" cy="3369028"/>
          </a:xfrm>
          <a:prstGeom prst="rect">
            <a:avLst/>
          </a:prstGeom>
        </p:spPr>
      </p:pic>
      <p:pic>
        <p:nvPicPr>
          <p:cNvPr id="3" name="Picture 2">
            <a:hlinkClick r:id="rId3"/>
            <a:extLst>
              <a:ext uri="{FF2B5EF4-FFF2-40B4-BE49-F238E27FC236}">
                <a16:creationId xmlns:a16="http://schemas.microsoft.com/office/drawing/2014/main" xmlns="" id="{EAEE7962-238C-4F35-A5A3-6998166C0A9B}"/>
              </a:ext>
            </a:extLst>
          </p:cNvPr>
          <p:cNvPicPr>
            <a:picLocks noChangeAspect="1"/>
          </p:cNvPicPr>
          <p:nvPr/>
        </p:nvPicPr>
        <p:blipFill>
          <a:blip r:embed="rId7"/>
          <a:stretch>
            <a:fillRect/>
          </a:stretch>
        </p:blipFill>
        <p:spPr>
          <a:xfrm>
            <a:off x="396882" y="2418735"/>
            <a:ext cx="3551976" cy="821980"/>
          </a:xfrm>
          <a:prstGeom prst="rect">
            <a:avLst/>
          </a:prstGeom>
        </p:spPr>
      </p:pic>
      <p:sp>
        <p:nvSpPr>
          <p:cNvPr id="6" name="TextBox 5">
            <a:extLst>
              <a:ext uri="{FF2B5EF4-FFF2-40B4-BE49-F238E27FC236}">
                <a16:creationId xmlns:a16="http://schemas.microsoft.com/office/drawing/2014/main" xmlns="" id="{EF51E5FA-B543-4BA7-A1E7-D400DCE6CE80}"/>
              </a:ext>
            </a:extLst>
          </p:cNvPr>
          <p:cNvSpPr txBox="1"/>
          <p:nvPr/>
        </p:nvSpPr>
        <p:spPr>
          <a:xfrm>
            <a:off x="396882" y="3578087"/>
            <a:ext cx="3499257" cy="369332"/>
          </a:xfrm>
          <a:prstGeom prst="rect">
            <a:avLst/>
          </a:prstGeom>
          <a:noFill/>
        </p:spPr>
        <p:txBody>
          <a:bodyPr wrap="square" rtlCol="0">
            <a:spAutoFit/>
          </a:bodyPr>
          <a:lstStyle/>
          <a:p>
            <a:r>
              <a:rPr lang="en-US" dirty="0"/>
              <a:t>Best data viz, maybe of all time.</a:t>
            </a:r>
          </a:p>
        </p:txBody>
      </p:sp>
      <p:pic>
        <p:nvPicPr>
          <p:cNvPr id="7" name="Picture 6">
            <a:hlinkClick r:id="rId8"/>
            <a:extLst>
              <a:ext uri="{FF2B5EF4-FFF2-40B4-BE49-F238E27FC236}">
                <a16:creationId xmlns:a16="http://schemas.microsoft.com/office/drawing/2014/main" xmlns="" id="{B9BDC5D9-81F8-4DB3-84F7-9D220EBED5CE}"/>
              </a:ext>
            </a:extLst>
          </p:cNvPr>
          <p:cNvPicPr>
            <a:picLocks noChangeAspect="1"/>
          </p:cNvPicPr>
          <p:nvPr/>
        </p:nvPicPr>
        <p:blipFill>
          <a:blip r:embed="rId9"/>
          <a:stretch>
            <a:fillRect/>
          </a:stretch>
        </p:blipFill>
        <p:spPr>
          <a:xfrm>
            <a:off x="428914" y="4179875"/>
            <a:ext cx="3487911" cy="1930275"/>
          </a:xfrm>
          <a:prstGeom prst="rect">
            <a:avLst/>
          </a:prstGeom>
        </p:spPr>
      </p:pic>
    </p:spTree>
    <p:extLst>
      <p:ext uri="{BB962C8B-B14F-4D97-AF65-F5344CB8AC3E}">
        <p14:creationId xmlns:p14="http://schemas.microsoft.com/office/powerpoint/2010/main" val="1714397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00D810A-B28A-432E-8C1B-C43149B17974}"/>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Arial" panose="020B0604020202020204" pitchFamily="34" charset="0"/>
                <a:cs typeface="Arial" panose="020B0604020202020204" pitchFamily="34" charset="0"/>
              </a:rPr>
              <a:t>Matching Programs &amp; Geography</a:t>
            </a:r>
          </a:p>
        </p:txBody>
      </p:sp>
      <p:cxnSp>
        <p:nvCxnSpPr>
          <p:cNvPr id="11" name="Straight Connector 10">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slide2">
            <a:extLst>
              <a:ext uri="{FF2B5EF4-FFF2-40B4-BE49-F238E27FC236}">
                <a16:creationId xmlns:a16="http://schemas.microsoft.com/office/drawing/2014/main" xmlns="" id="{3A9407C1-49E4-40CF-A8BE-DC4CF83DA6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41653" y="492573"/>
            <a:ext cx="5777883" cy="5880796"/>
          </a:xfrm>
          <a:prstGeom prst="rect">
            <a:avLst/>
          </a:prstGeom>
        </p:spPr>
      </p:pic>
    </p:spTree>
    <p:extLst>
      <p:ext uri="{BB962C8B-B14F-4D97-AF65-F5344CB8AC3E}">
        <p14:creationId xmlns:p14="http://schemas.microsoft.com/office/powerpoint/2010/main" val="304971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00D810A-B28A-432E-8C1B-C43149B17974}"/>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Arial" panose="020B0604020202020204" pitchFamily="34" charset="0"/>
                <a:cs typeface="Arial" panose="020B0604020202020204" pitchFamily="34" charset="0"/>
              </a:rPr>
              <a:t>We see the same places with problems.</a:t>
            </a:r>
          </a:p>
        </p:txBody>
      </p:sp>
      <p:cxnSp>
        <p:nvCxnSpPr>
          <p:cNvPr id="19" name="Straight Connector 18">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4" name="slide3">
            <a:extLst>
              <a:ext uri="{FF2B5EF4-FFF2-40B4-BE49-F238E27FC236}">
                <a16:creationId xmlns:a16="http://schemas.microsoft.com/office/drawing/2014/main" xmlns="" id="{07842A25-F62D-4FE7-BC10-87EABDDBD8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41653" y="492573"/>
            <a:ext cx="5777883" cy="5880796"/>
          </a:xfrm>
          <a:prstGeom prst="rect">
            <a:avLst/>
          </a:prstGeom>
        </p:spPr>
      </p:pic>
    </p:spTree>
    <p:extLst>
      <p:ext uri="{BB962C8B-B14F-4D97-AF65-F5344CB8AC3E}">
        <p14:creationId xmlns:p14="http://schemas.microsoft.com/office/powerpoint/2010/main" val="1829536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00D810A-B28A-432E-8C1B-C43149B17974}"/>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dirty="0">
                <a:solidFill>
                  <a:srgbClr val="FFFFFF"/>
                </a:solidFill>
                <a:latin typeface="Arial" panose="020B0604020202020204" pitchFamily="34" charset="0"/>
                <a:cs typeface="Arial" panose="020B0604020202020204" pitchFamily="34" charset="0"/>
              </a:rPr>
              <a:t>Year After Year</a:t>
            </a:r>
          </a:p>
        </p:txBody>
      </p:sp>
      <p:cxnSp>
        <p:nvCxnSpPr>
          <p:cNvPr id="26" name="Straight Connector 25">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slide4">
            <a:extLst>
              <a:ext uri="{FF2B5EF4-FFF2-40B4-BE49-F238E27FC236}">
                <a16:creationId xmlns:a16="http://schemas.microsoft.com/office/drawing/2014/main" xmlns="" id="{C48EDBDB-EC8E-451A-974F-0A95B2641E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41653" y="492573"/>
            <a:ext cx="5777883" cy="5880796"/>
          </a:xfrm>
          <a:prstGeom prst="rect">
            <a:avLst/>
          </a:prstGeom>
        </p:spPr>
      </p:pic>
    </p:spTree>
    <p:extLst>
      <p:ext uri="{BB962C8B-B14F-4D97-AF65-F5344CB8AC3E}">
        <p14:creationId xmlns:p14="http://schemas.microsoft.com/office/powerpoint/2010/main" val="1587266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DDCCEC4-63D4-4F25-BB1D-5D0382D84FE0}"/>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ERSI &amp; ArcGIS</a:t>
            </a:r>
          </a:p>
        </p:txBody>
      </p:sp>
      <p:cxnSp>
        <p:nvCxnSpPr>
          <p:cNvPr id="13" name="Straight Connector 12">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hlinkClick r:id="rId3"/>
            <a:extLst>
              <a:ext uri="{FF2B5EF4-FFF2-40B4-BE49-F238E27FC236}">
                <a16:creationId xmlns:a16="http://schemas.microsoft.com/office/drawing/2014/main" xmlns="" id="{4DFE9541-B5CC-44AA-B08D-A25C4B1C0EE4}"/>
              </a:ext>
            </a:extLst>
          </p:cNvPr>
          <p:cNvPicPr>
            <a:picLocks noChangeAspect="1"/>
          </p:cNvPicPr>
          <p:nvPr/>
        </p:nvPicPr>
        <p:blipFill>
          <a:blip r:embed="rId4"/>
          <a:stretch>
            <a:fillRect/>
          </a:stretch>
        </p:blipFill>
        <p:spPr>
          <a:xfrm>
            <a:off x="6850353" y="3075295"/>
            <a:ext cx="5455917" cy="2591561"/>
          </a:xfrm>
          <a:prstGeom prst="rect">
            <a:avLst/>
          </a:prstGeom>
        </p:spPr>
      </p:pic>
      <p:cxnSp>
        <p:nvCxnSpPr>
          <p:cNvPr id="15" name="Straight Connector 14">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a:hlinkClick r:id="rId5"/>
            <a:extLst>
              <a:ext uri="{FF2B5EF4-FFF2-40B4-BE49-F238E27FC236}">
                <a16:creationId xmlns:a16="http://schemas.microsoft.com/office/drawing/2014/main" xmlns="" id="{4739B728-4A89-49D6-ACFF-3E549102285D}"/>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293324" y="3075295"/>
            <a:ext cx="5455917" cy="2482442"/>
          </a:xfrm>
          <a:prstGeom prst="rect">
            <a:avLst/>
          </a:prstGeom>
        </p:spPr>
      </p:pic>
    </p:spTree>
    <p:extLst>
      <p:ext uri="{BB962C8B-B14F-4D97-AF65-F5344CB8AC3E}">
        <p14:creationId xmlns:p14="http://schemas.microsoft.com/office/powerpoint/2010/main" val="803913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0663C29B-B6AE-4272-8740-8A84DE540145}"/>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dirty="0">
                <a:solidFill>
                  <a:srgbClr val="FFFFFF"/>
                </a:solidFill>
                <a:latin typeface="Arial" panose="020B0604020202020204" pitchFamily="34" charset="0"/>
                <a:cs typeface="Arial" panose="020B0604020202020204" pitchFamily="34" charset="0"/>
              </a:rPr>
              <a:t>A Tableau Tour</a:t>
            </a:r>
          </a:p>
        </p:txBody>
      </p:sp>
      <p:cxnSp>
        <p:nvCxnSpPr>
          <p:cNvPr id="17" name="Straight Connector 16">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Content Placeholder 7">
            <a:hlinkClick r:id="rId3"/>
            <a:extLst>
              <a:ext uri="{FF2B5EF4-FFF2-40B4-BE49-F238E27FC236}">
                <a16:creationId xmlns:a16="http://schemas.microsoft.com/office/drawing/2014/main" xmlns="" id="{8CFC279A-0C02-4E4E-BE88-5DE0FD8E5D0A}"/>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457064" y="2830744"/>
            <a:ext cx="5455917" cy="2973474"/>
          </a:xfrm>
          <a:prstGeom prst="rect">
            <a:avLst/>
          </a:prstGeom>
        </p:spPr>
      </p:pic>
      <p:cxnSp>
        <p:nvCxnSpPr>
          <p:cNvPr id="19" name="Straight Connector 18">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Content Placeholder 9">
            <a:hlinkClick r:id="rId5"/>
            <a:extLst>
              <a:ext uri="{FF2B5EF4-FFF2-40B4-BE49-F238E27FC236}">
                <a16:creationId xmlns:a16="http://schemas.microsoft.com/office/drawing/2014/main" xmlns="" id="{C8563833-B22F-465D-A753-FC45A687AB48}"/>
              </a:ext>
            </a:extLst>
          </p:cNvPr>
          <p:cNvPicPr>
            <a:picLocks noGrp="1" noChangeAspect="1"/>
          </p:cNvPicPr>
          <p:nvPr>
            <p:ph sz="half" idx="1"/>
          </p:nvPr>
        </p:nvPicPr>
        <p:blipFill>
          <a:blip r:embed="rId6" cstate="print">
            <a:extLst>
              <a:ext uri="{28A0092B-C50C-407E-A947-70E740481C1C}">
                <a14:useLocalDpi xmlns:a14="http://schemas.microsoft.com/office/drawing/2010/main" val="0"/>
              </a:ext>
            </a:extLst>
          </a:blip>
          <a:stretch>
            <a:fillRect/>
          </a:stretch>
        </p:blipFill>
        <p:spPr>
          <a:xfrm>
            <a:off x="396882" y="2830744"/>
            <a:ext cx="5455917" cy="2932555"/>
          </a:xfrm>
          <a:prstGeom prst="rect">
            <a:avLst/>
          </a:prstGeom>
        </p:spPr>
      </p:pic>
    </p:spTree>
    <p:extLst>
      <p:ext uri="{BB962C8B-B14F-4D97-AF65-F5344CB8AC3E}">
        <p14:creationId xmlns:p14="http://schemas.microsoft.com/office/powerpoint/2010/main" val="3473819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84B3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CBDBCBF-538D-454F-AE30-88694BBF24B8}"/>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ormAutofit/>
          </a:bodyPr>
          <a:lstStyle/>
          <a:p>
            <a:pPr algn="ctr"/>
            <a:r>
              <a:rPr lang="en-US" sz="2600" b="1" kern="1200" dirty="0">
                <a:solidFill>
                  <a:srgbClr val="FFFFFF"/>
                </a:solidFill>
                <a:latin typeface="Arial" panose="020B0604020202020204" pitchFamily="34" charset="0"/>
                <a:cs typeface="Arial" panose="020B0604020202020204" pitchFamily="34" charset="0"/>
              </a:rPr>
              <a:t>Tableau has built-in layers to choose.</a:t>
            </a:r>
          </a:p>
        </p:txBody>
      </p:sp>
      <p:pic>
        <p:nvPicPr>
          <p:cNvPr id="14" name="Content Placeholder 3">
            <a:hlinkClick r:id="rId3"/>
            <a:extLst>
              <a:ext uri="{FF2B5EF4-FFF2-40B4-BE49-F238E27FC236}">
                <a16:creationId xmlns:a16="http://schemas.microsoft.com/office/drawing/2014/main" xmlns="" id="{CEDEA045-8318-4A1A-860A-8B8870AF63F4}"/>
              </a:ext>
            </a:extLst>
          </p:cNvPr>
          <p:cNvPicPr>
            <a:picLocks noChangeAspect="1"/>
          </p:cNvPicPr>
          <p:nvPr/>
        </p:nvPicPr>
        <p:blipFill>
          <a:blip r:embed="rId4"/>
          <a:stretch>
            <a:fillRect/>
          </a:stretch>
        </p:blipFill>
        <p:spPr>
          <a:xfrm>
            <a:off x="3710907" y="218960"/>
            <a:ext cx="7972160" cy="4444480"/>
          </a:xfrm>
          <a:prstGeom prst="rect">
            <a:avLst/>
          </a:prstGeom>
        </p:spPr>
      </p:pic>
      <p:sp>
        <p:nvSpPr>
          <p:cNvPr id="16" name="Content Placeholder 15">
            <a:extLst>
              <a:ext uri="{FF2B5EF4-FFF2-40B4-BE49-F238E27FC236}">
                <a16:creationId xmlns:a16="http://schemas.microsoft.com/office/drawing/2014/main" xmlns="" id="{DB4A9D00-59DC-4206-AA19-26BA54D3DBC0}"/>
              </a:ext>
            </a:extLst>
          </p:cNvPr>
          <p:cNvSpPr>
            <a:spLocks noGrp="1"/>
          </p:cNvSpPr>
          <p:nvPr>
            <p:ph idx="1"/>
          </p:nvPr>
        </p:nvSpPr>
        <p:spPr>
          <a:xfrm>
            <a:off x="4038600" y="4884873"/>
            <a:ext cx="7188199" cy="1292090"/>
          </a:xfrm>
        </p:spPr>
        <p:txBody>
          <a:bodyPr>
            <a:normAutofit fontScale="77500" lnSpcReduction="20000"/>
          </a:bodyPr>
          <a:lstStyle/>
          <a:p>
            <a:r>
              <a:rPr lang="en-US" sz="3200" b="1" dirty="0">
                <a:latin typeface="Arial" panose="020B0604020202020204" pitchFamily="34" charset="0"/>
                <a:cs typeface="Arial" panose="020B0604020202020204" pitchFamily="34" charset="0"/>
              </a:rPr>
              <a:t>Custom layers can be added.</a:t>
            </a:r>
          </a:p>
          <a:p>
            <a:r>
              <a:rPr lang="en-US" sz="3200" b="1" dirty="0">
                <a:latin typeface="Arial" panose="020B0604020202020204" pitchFamily="34" charset="0"/>
                <a:cs typeface="Arial" panose="020B0604020202020204" pitchFamily="34" charset="0"/>
              </a:rPr>
              <a:t>Dual axis maps (overlays) can be dynamic using parameters to choose fields to shade backgrounds.</a:t>
            </a:r>
          </a:p>
        </p:txBody>
      </p:sp>
    </p:spTree>
    <p:extLst>
      <p:ext uri="{BB962C8B-B14F-4D97-AF65-F5344CB8AC3E}">
        <p14:creationId xmlns:p14="http://schemas.microsoft.com/office/powerpoint/2010/main" val="3557085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3A5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xmlns="" id="{403D135C-B125-488E-8E0F-635D4B396B1B}"/>
              </a:ext>
            </a:extLst>
          </p:cNvPr>
          <p:cNvPicPr>
            <a:picLocks noChangeAspect="1"/>
          </p:cNvPicPr>
          <p:nvPr/>
        </p:nvPicPr>
        <p:blipFill>
          <a:blip r:embed="rId3"/>
          <a:stretch>
            <a:fillRect/>
          </a:stretch>
        </p:blipFill>
        <p:spPr>
          <a:xfrm>
            <a:off x="2961298" y="1150374"/>
            <a:ext cx="6453208" cy="3710595"/>
          </a:xfrm>
          <a:prstGeom prst="rect">
            <a:avLst/>
          </a:prstGeom>
        </p:spPr>
      </p:pic>
      <p:sp>
        <p:nvSpPr>
          <p:cNvPr id="10" name="Content Placeholder 9">
            <a:extLst>
              <a:ext uri="{FF2B5EF4-FFF2-40B4-BE49-F238E27FC236}">
                <a16:creationId xmlns:a16="http://schemas.microsoft.com/office/drawing/2014/main" xmlns="" id="{8E35D1B9-9FD9-4B50-BEBC-8858A09DD437}"/>
              </a:ext>
            </a:extLst>
          </p:cNvPr>
          <p:cNvSpPr>
            <a:spLocks noGrp="1"/>
          </p:cNvSpPr>
          <p:nvPr>
            <p:ph idx="1"/>
          </p:nvPr>
        </p:nvSpPr>
        <p:spPr>
          <a:xfrm>
            <a:off x="3244646" y="5225699"/>
            <a:ext cx="7188199" cy="1292090"/>
          </a:xfrm>
        </p:spPr>
        <p:txBody>
          <a:bodyPr>
            <a:normAutofit/>
          </a:bodyPr>
          <a:lstStyle/>
          <a:p>
            <a:r>
              <a:rPr lang="en-US" sz="1800" b="1" dirty="0">
                <a:latin typeface="Arial" panose="020B0604020202020204" pitchFamily="34" charset="0"/>
                <a:cs typeface="Arial" panose="020B0604020202020204" pitchFamily="34" charset="0"/>
              </a:rPr>
              <a:t>Inserting a “Viz in a Viz” object is relatively easy.  </a:t>
            </a:r>
          </a:p>
          <a:p>
            <a:pPr lvl="1"/>
            <a:r>
              <a:rPr lang="en-US" sz="1400" b="1" dirty="0">
                <a:latin typeface="Arial" panose="020B0604020202020204" pitchFamily="34" charset="0"/>
                <a:cs typeface="Arial" panose="020B0604020202020204" pitchFamily="34" charset="0"/>
              </a:rPr>
              <a:t>Create the sheet with the trend or bars</a:t>
            </a:r>
          </a:p>
          <a:p>
            <a:pPr lvl="1"/>
            <a:r>
              <a:rPr lang="en-US" sz="1400" b="1" dirty="0">
                <a:latin typeface="Arial" panose="020B0604020202020204" pitchFamily="34" charset="0"/>
                <a:cs typeface="Arial" panose="020B0604020202020204" pitchFamily="34" charset="0"/>
              </a:rPr>
              <a:t>On the tooltip, add that sheet to the items in the tool tip.</a:t>
            </a:r>
          </a:p>
          <a:p>
            <a:pPr lvl="1"/>
            <a:r>
              <a:rPr lang="en-US" sz="1400" b="1" dirty="0">
                <a:latin typeface="Arial" panose="020B0604020202020204" pitchFamily="34" charset="0"/>
                <a:cs typeface="Arial" panose="020B0604020202020204" pitchFamily="34" charset="0"/>
              </a:rPr>
              <a:t>Done</a:t>
            </a:r>
          </a:p>
        </p:txBody>
      </p:sp>
      <p:sp>
        <p:nvSpPr>
          <p:cNvPr id="9" name="TextBox 8">
            <a:extLst>
              <a:ext uri="{FF2B5EF4-FFF2-40B4-BE49-F238E27FC236}">
                <a16:creationId xmlns:a16="http://schemas.microsoft.com/office/drawing/2014/main" xmlns="" id="{DF8E9FFA-809A-4151-98FC-CC0E2D562B30}"/>
              </a:ext>
            </a:extLst>
          </p:cNvPr>
          <p:cNvSpPr txBox="1"/>
          <p:nvPr/>
        </p:nvSpPr>
        <p:spPr>
          <a:xfrm>
            <a:off x="2438400" y="363794"/>
            <a:ext cx="8937523"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Creating flashy features is easy… </a:t>
            </a:r>
          </a:p>
        </p:txBody>
      </p:sp>
    </p:spTree>
    <p:extLst>
      <p:ext uri="{BB962C8B-B14F-4D97-AF65-F5344CB8AC3E}">
        <p14:creationId xmlns:p14="http://schemas.microsoft.com/office/powerpoint/2010/main" val="3251454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xmlns="" id="{997A61FF-409D-473F-8486-A68304E4A604}"/>
              </a:ext>
            </a:extLst>
          </p:cNvPr>
          <p:cNvPicPr>
            <a:picLocks noChangeAspect="1"/>
          </p:cNvPicPr>
          <p:nvPr/>
        </p:nvPicPr>
        <p:blipFill rotWithShape="1">
          <a:blip r:embed="rId4"/>
          <a:srcRect t="2533" b="7826"/>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xmlns=""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4">
            <a:extLst>
              <a:ext uri="{FF2B5EF4-FFF2-40B4-BE49-F238E27FC236}">
                <a16:creationId xmlns:a16="http://schemas.microsoft.com/office/drawing/2014/main" xmlns="" id="{5761AD6B-849E-4EF6-BDF7-2DF125957C7A}"/>
              </a:ext>
            </a:extLst>
          </p:cNvPr>
          <p:cNvPicPr>
            <a:picLocks noChangeAspect="1"/>
          </p:cNvPicPr>
          <p:nvPr/>
        </p:nvPicPr>
        <p:blipFill rotWithShape="1">
          <a:blip r:embed="rId5">
            <a:extLst>
              <a:ext uri="{28A0092B-C50C-407E-A947-70E740481C1C}">
                <a14:useLocalDpi xmlns:a14="http://schemas.microsoft.com/office/drawing/2010/main" val="0"/>
              </a:ext>
            </a:extLst>
          </a:blip>
          <a:srcRect l="17234" r="17233" b="-1"/>
          <a:stretch/>
        </p:blipFill>
        <p:spPr>
          <a:xfrm>
            <a:off x="5063089" y="1"/>
            <a:ext cx="7128913" cy="6853457"/>
          </a:xfrm>
          <a:custGeom>
            <a:avLst/>
            <a:gdLst>
              <a:gd name="connsiteX0" fmla="*/ 2343548 w 7128913"/>
              <a:gd name="connsiteY0" fmla="*/ 0 h 6853457"/>
              <a:gd name="connsiteX1" fmla="*/ 5168877 w 7128913"/>
              <a:gd name="connsiteY1" fmla="*/ 0 h 6853457"/>
              <a:gd name="connsiteX2" fmla="*/ 5218299 w 7128913"/>
              <a:gd name="connsiteY2" fmla="*/ 19487 h 6853457"/>
              <a:gd name="connsiteX3" fmla="*/ 7014769 w 7128913"/>
              <a:gd name="connsiteY3" fmla="*/ 1610837 h 6853457"/>
              <a:gd name="connsiteX4" fmla="*/ 7128913 w 7128913"/>
              <a:gd name="connsiteY4" fmla="*/ 1827198 h 6853457"/>
              <a:gd name="connsiteX5" fmla="*/ 7128913 w 7128913"/>
              <a:gd name="connsiteY5" fmla="*/ 5131581 h 6853457"/>
              <a:gd name="connsiteX6" fmla="*/ 7091067 w 7128913"/>
              <a:gd name="connsiteY6" fmla="*/ 5210750 h 6853457"/>
              <a:gd name="connsiteX7" fmla="*/ 5546646 w 7128913"/>
              <a:gd name="connsiteY7" fmla="*/ 6783375 h 6853457"/>
              <a:gd name="connsiteX8" fmla="*/ 5409811 w 7128913"/>
              <a:gd name="connsiteY8" fmla="*/ 6853457 h 6853457"/>
              <a:gd name="connsiteX9" fmla="*/ 2102613 w 7128913"/>
              <a:gd name="connsiteY9" fmla="*/ 6853457 h 6853457"/>
              <a:gd name="connsiteX10" fmla="*/ 1965779 w 7128913"/>
              <a:gd name="connsiteY10" fmla="*/ 6783375 h 6853457"/>
              <a:gd name="connsiteX11" fmla="*/ 0 w 7128913"/>
              <a:gd name="connsiteY11" fmla="*/ 3480517 h 6853457"/>
              <a:gd name="connsiteX12" fmla="*/ 2294125 w 7128913"/>
              <a:gd name="connsiteY12" fmla="*/ 19487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1855708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A2D3752-9047-40E0-86A3-FBA843B24BF1}"/>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dirty="0">
                <a:solidFill>
                  <a:srgbClr val="FFFFFF"/>
                </a:solidFill>
              </a:rPr>
              <a:t>And then there’s Olga </a:t>
            </a:r>
            <a:r>
              <a:rPr lang="en-US" sz="5400" b="1" dirty="0" err="1">
                <a:solidFill>
                  <a:srgbClr val="FFFFFF"/>
                </a:solidFill>
              </a:rPr>
              <a:t>Tsubiks</a:t>
            </a:r>
            <a:endParaRPr lang="en-US" sz="5400" b="1" dirty="0">
              <a:solidFill>
                <a:srgbClr val="FFFFFF"/>
              </a:solidFill>
            </a:endParaRPr>
          </a:p>
        </p:txBody>
      </p:sp>
      <p:cxnSp>
        <p:nvCxnSpPr>
          <p:cNvPr id="17" name="Straight Connector 16">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a:hlinkClick r:id="rId3"/>
            <a:extLst>
              <a:ext uri="{FF2B5EF4-FFF2-40B4-BE49-F238E27FC236}">
                <a16:creationId xmlns:a16="http://schemas.microsoft.com/office/drawing/2014/main" xmlns="" id="{FC1023A6-A51D-42AE-AC53-0BC3C8D79917}"/>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31567" y="2550165"/>
            <a:ext cx="5455917" cy="3750942"/>
          </a:xfrm>
          <a:prstGeom prst="rect">
            <a:avLst/>
          </a:prstGeom>
        </p:spPr>
      </p:pic>
      <p:cxnSp>
        <p:nvCxnSpPr>
          <p:cNvPr id="19" name="Straight Connector 18">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Content Placeholder 9">
            <a:hlinkClick r:id="rId5"/>
            <a:extLst>
              <a:ext uri="{FF2B5EF4-FFF2-40B4-BE49-F238E27FC236}">
                <a16:creationId xmlns:a16="http://schemas.microsoft.com/office/drawing/2014/main" xmlns="" id="{E38D3296-FD34-49AB-A068-5D585FB94EEA}"/>
              </a:ext>
            </a:extLst>
          </p:cNvPr>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6445073" y="2768402"/>
            <a:ext cx="5455917" cy="3314469"/>
          </a:xfrm>
          <a:prstGeom prst="rect">
            <a:avLst/>
          </a:prstGeom>
        </p:spPr>
      </p:pic>
    </p:spTree>
    <p:extLst>
      <p:ext uri="{BB962C8B-B14F-4D97-AF65-F5344CB8AC3E}">
        <p14:creationId xmlns:p14="http://schemas.microsoft.com/office/powerpoint/2010/main" val="3399467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61CD56-A2B7-44A4-8F89-4D26596E94ED}"/>
              </a:ext>
            </a:extLst>
          </p:cNvPr>
          <p:cNvSpPr>
            <a:spLocks noGrp="1"/>
          </p:cNvSpPr>
          <p:nvPr>
            <p:ph type="title"/>
          </p:nvPr>
        </p:nvSpPr>
        <p:spPr>
          <a:xfrm>
            <a:off x="838200" y="365125"/>
            <a:ext cx="10515600" cy="1325563"/>
          </a:xfrm>
        </p:spPr>
        <p:txBody>
          <a:bodyPr>
            <a:normAutofit/>
          </a:bodyPr>
          <a:lstStyle/>
          <a:p>
            <a:r>
              <a:rPr lang="en-US" b="1">
                <a:latin typeface="Arial" panose="020B0604020202020204" pitchFamily="34" charset="0"/>
                <a:cs typeface="Arial" panose="020B0604020202020204" pitchFamily="34" charset="0"/>
              </a:rPr>
              <a:t>Other</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Resources</a:t>
            </a:r>
          </a:p>
        </p:txBody>
      </p:sp>
      <p:graphicFrame>
        <p:nvGraphicFramePr>
          <p:cNvPr id="5" name="Content Placeholder 2">
            <a:extLst>
              <a:ext uri="{FF2B5EF4-FFF2-40B4-BE49-F238E27FC236}">
                <a16:creationId xmlns:a16="http://schemas.microsoft.com/office/drawing/2014/main" xmlns="" id="{A9938681-F5C9-4C39-A370-0FBA4B8CC32D}"/>
              </a:ext>
            </a:extLst>
          </p:cNvPr>
          <p:cNvGraphicFramePr>
            <a:graphicFrameLocks noGrp="1"/>
          </p:cNvGraphicFramePr>
          <p:nvPr>
            <p:ph idx="1"/>
            <p:extLst>
              <p:ext uri="{D42A27DB-BD31-4B8C-83A1-F6EECF244321}">
                <p14:modId xmlns:p14="http://schemas.microsoft.com/office/powerpoint/2010/main" val="21769545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1381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045B59B-615E-4718-A150-42DE5D03E1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D6CF29CD-38B8-4924-BA11-6D6051748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42816"/>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9811F03-8C59-4B6A-87BE-C76251B036C7}"/>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sz="6000" b="1" kern="1200" dirty="0">
                <a:solidFill>
                  <a:schemeClr val="bg1"/>
                </a:solidFill>
                <a:latin typeface="+mj-lt"/>
                <a:ea typeface="+mj-ea"/>
                <a:cs typeface="+mj-cs"/>
                <a:hlinkClick r:id="rId3">
                  <a:extLst>
                    <a:ext uri="{A12FA001-AC4F-418D-AE19-62706E023703}">
                      <ahyp:hlinkClr xmlns:ahyp="http://schemas.microsoft.com/office/drawing/2018/hyperlinkcolor" xmlns="" val="tx"/>
                    </a:ext>
                  </a:extLst>
                </a:hlinkClick>
              </a:rPr>
              <a:t>13 Free GIS Options </a:t>
            </a:r>
            <a:endParaRPr lang="en-US" sz="6000" b="1" kern="1200" dirty="0">
              <a:solidFill>
                <a:schemeClr val="bg1"/>
              </a:solidFill>
              <a:latin typeface="+mj-lt"/>
              <a:ea typeface="+mj-ea"/>
              <a:cs typeface="+mj-cs"/>
            </a:endParaRPr>
          </a:p>
        </p:txBody>
      </p:sp>
      <p:pic>
        <p:nvPicPr>
          <p:cNvPr id="5" name="Content Placeholder 4">
            <a:hlinkClick r:id="rId3"/>
            <a:extLst>
              <a:ext uri="{FF2B5EF4-FFF2-40B4-BE49-F238E27FC236}">
                <a16:creationId xmlns:a16="http://schemas.microsoft.com/office/drawing/2014/main" xmlns="" id="{F92D6C0B-FC3B-4206-853A-BE7ACF3632F2}"/>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50449" y="1957178"/>
            <a:ext cx="10901471" cy="1962264"/>
          </a:xfrm>
          <a:prstGeom prst="rect">
            <a:avLst/>
          </a:prstGeom>
        </p:spPr>
      </p:pic>
    </p:spTree>
    <p:extLst>
      <p:ext uri="{BB962C8B-B14F-4D97-AF65-F5344CB8AC3E}">
        <p14:creationId xmlns:p14="http://schemas.microsoft.com/office/powerpoint/2010/main" val="2264871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1E63ACB-594F-45E4-A9E1-0CB9C8C3697F}"/>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dirty="0">
                <a:solidFill>
                  <a:srgbClr val="FFFFFF"/>
                </a:solidFill>
                <a:latin typeface="Arial" panose="020B0604020202020204" pitchFamily="34" charset="0"/>
                <a:cs typeface="Arial" panose="020B0604020202020204" pitchFamily="34" charset="0"/>
              </a:rPr>
              <a:t>Messy data? Geocoding Services</a:t>
            </a:r>
          </a:p>
        </p:txBody>
      </p:sp>
      <p:cxnSp>
        <p:nvCxnSpPr>
          <p:cNvPr id="13" name="Straight Connector 12">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a:hlinkClick r:id="rId3"/>
            <a:extLst>
              <a:ext uri="{FF2B5EF4-FFF2-40B4-BE49-F238E27FC236}">
                <a16:creationId xmlns:a16="http://schemas.microsoft.com/office/drawing/2014/main" xmlns="" id="{F8BB79B8-E0F8-41FC-A712-C8FCE742B624}"/>
              </a:ext>
            </a:extLst>
          </p:cNvPr>
          <p:cNvPicPr>
            <a:picLocks noChangeAspect="1"/>
          </p:cNvPicPr>
          <p:nvPr/>
        </p:nvPicPr>
        <p:blipFill>
          <a:blip r:embed="rId4"/>
          <a:stretch>
            <a:fillRect/>
          </a:stretch>
        </p:blipFill>
        <p:spPr>
          <a:xfrm>
            <a:off x="6415150" y="2486931"/>
            <a:ext cx="5420525" cy="3997637"/>
          </a:xfrm>
          <a:prstGeom prst="rect">
            <a:avLst/>
          </a:prstGeom>
        </p:spPr>
      </p:pic>
      <p:cxnSp>
        <p:nvCxnSpPr>
          <p:cNvPr id="15" name="Straight Connector 14">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a:hlinkClick r:id="rId5"/>
            <a:extLst>
              <a:ext uri="{FF2B5EF4-FFF2-40B4-BE49-F238E27FC236}">
                <a16:creationId xmlns:a16="http://schemas.microsoft.com/office/drawing/2014/main" xmlns="" id="{8CDB4DF3-EE05-4620-8307-8D18130A36F2}"/>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356325" y="2556985"/>
            <a:ext cx="5455917" cy="1868651"/>
          </a:xfrm>
          <a:prstGeom prst="rect">
            <a:avLst/>
          </a:prstGeom>
        </p:spPr>
      </p:pic>
      <p:sp>
        <p:nvSpPr>
          <p:cNvPr id="7" name="TextBox 6">
            <a:extLst>
              <a:ext uri="{FF2B5EF4-FFF2-40B4-BE49-F238E27FC236}">
                <a16:creationId xmlns:a16="http://schemas.microsoft.com/office/drawing/2014/main" xmlns="" id="{C05E5E06-1A5A-4B37-A2C9-C7BFB7D92441}"/>
              </a:ext>
            </a:extLst>
          </p:cNvPr>
          <p:cNvSpPr txBox="1"/>
          <p:nvPr/>
        </p:nvSpPr>
        <p:spPr>
          <a:xfrm>
            <a:off x="396882" y="4679004"/>
            <a:ext cx="5455912" cy="175432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Census geocoding is free, available in batch mode for about 10,000 records each.</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Texas A&amp;M </a:t>
            </a:r>
            <a:r>
              <a:rPr lang="en-US" b="1" dirty="0" err="1">
                <a:latin typeface="Arial" panose="020B0604020202020204" pitchFamily="34" charset="0"/>
                <a:cs typeface="Arial" panose="020B0604020202020204" pitchFamily="34" charset="0"/>
              </a:rPr>
              <a:t>Geoservices</a:t>
            </a:r>
            <a:r>
              <a:rPr lang="en-US" b="1" dirty="0">
                <a:latin typeface="Arial" panose="020B0604020202020204" pitchFamily="34" charset="0"/>
                <a:cs typeface="Arial" panose="020B0604020202020204" pitchFamily="34" charset="0"/>
              </a:rPr>
              <a:t> runs a geocoding service and has a long list of other geocoding services.</a:t>
            </a:r>
          </a:p>
        </p:txBody>
      </p:sp>
    </p:spTree>
    <p:extLst>
      <p:ext uri="{BB962C8B-B14F-4D97-AF65-F5344CB8AC3E}">
        <p14:creationId xmlns:p14="http://schemas.microsoft.com/office/powerpoint/2010/main" val="949584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3"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9A6C55E-0AF7-4245-8E69-D32AE45A6F80}"/>
              </a:ext>
            </a:extLst>
          </p:cNvPr>
          <p:cNvSpPr>
            <a:spLocks noGrp="1"/>
          </p:cNvSpPr>
          <p:nvPr>
            <p:ph type="title"/>
          </p:nvPr>
        </p:nvSpPr>
        <p:spPr>
          <a:xfrm>
            <a:off x="838200" y="811161"/>
            <a:ext cx="3335594" cy="5403370"/>
          </a:xfrm>
        </p:spPr>
        <p:txBody>
          <a:bodyPr>
            <a:normAutofit/>
          </a:bodyPr>
          <a:lstStyle/>
          <a:p>
            <a:r>
              <a:rPr lang="en-US" b="1" dirty="0">
                <a:solidFill>
                  <a:srgbClr val="FFFFFF"/>
                </a:solidFill>
                <a:latin typeface="Arial" panose="020B0604020202020204" pitchFamily="34" charset="0"/>
                <a:cs typeface="Arial" panose="020B0604020202020204" pitchFamily="34" charset="0"/>
              </a:rPr>
              <a:t>Decision Factors</a:t>
            </a:r>
          </a:p>
        </p:txBody>
      </p:sp>
      <p:sp>
        <p:nvSpPr>
          <p:cNvPr id="12" name="Rectangle 11">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3" y="0"/>
            <a:ext cx="142074"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xmlns="" id="{4CE74422-C288-4F99-9315-6C57B5648EC1}"/>
              </a:ext>
            </a:extLst>
          </p:cNvPr>
          <p:cNvGraphicFramePr>
            <a:graphicFrameLocks noGrp="1"/>
          </p:cNvGraphicFramePr>
          <p:nvPr>
            <p:ph idx="1"/>
            <p:extLst>
              <p:ext uri="{D42A27DB-BD31-4B8C-83A1-F6EECF244321}">
                <p14:modId xmlns:p14="http://schemas.microsoft.com/office/powerpoint/2010/main" val="2268757144"/>
              </p:ext>
            </p:extLst>
          </p:nvPr>
        </p:nvGraphicFramePr>
        <p:xfrm>
          <a:off x="5459413" y="642938"/>
          <a:ext cx="6089650"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381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A362625-BE33-46A6-B501-A641AB623341}"/>
              </a:ext>
            </a:extLst>
          </p:cNvPr>
          <p:cNvSpPr>
            <a:spLocks noGrp="1"/>
          </p:cNvSpPr>
          <p:nvPr>
            <p:ph type="title"/>
          </p:nvPr>
        </p:nvSpPr>
        <p:spPr>
          <a:xfrm>
            <a:off x="863029" y="1012004"/>
            <a:ext cx="3416158" cy="4795408"/>
          </a:xfrm>
        </p:spPr>
        <p:txBody>
          <a:bodyPr>
            <a:normAutofit/>
          </a:bodyPr>
          <a:lstStyle/>
          <a:p>
            <a:r>
              <a:rPr lang="en-US" b="1" dirty="0">
                <a:solidFill>
                  <a:srgbClr val="FFFFFF"/>
                </a:solidFill>
                <a:latin typeface="Arial" panose="020B0604020202020204" pitchFamily="34" charset="0"/>
                <a:cs typeface="Arial" panose="020B0604020202020204" pitchFamily="34" charset="0"/>
              </a:rPr>
              <a:t>Purpose Matters</a:t>
            </a:r>
          </a:p>
        </p:txBody>
      </p:sp>
      <p:graphicFrame>
        <p:nvGraphicFramePr>
          <p:cNvPr id="5" name="Content Placeholder 2">
            <a:extLst>
              <a:ext uri="{FF2B5EF4-FFF2-40B4-BE49-F238E27FC236}">
                <a16:creationId xmlns:a16="http://schemas.microsoft.com/office/drawing/2014/main" xmlns="" id="{263C3EF9-A1D8-4947-8E43-DCE0D624BA17}"/>
              </a:ext>
            </a:extLst>
          </p:cNvPr>
          <p:cNvGraphicFramePr>
            <a:graphicFrameLocks noGrp="1"/>
          </p:cNvGraphicFramePr>
          <p:nvPr>
            <p:ph idx="1"/>
            <p:extLst>
              <p:ext uri="{D42A27DB-BD31-4B8C-83A1-F6EECF244321}">
                <p14:modId xmlns:p14="http://schemas.microsoft.com/office/powerpoint/2010/main" val="215340785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584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FF8140A-1783-4F8B-9918-261BA1C6358C}"/>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b="1" kern="1200" dirty="0">
                <a:solidFill>
                  <a:srgbClr val="FFFFFF"/>
                </a:solidFill>
                <a:latin typeface="Arial" panose="020B0604020202020204" pitchFamily="34" charset="0"/>
                <a:cs typeface="Arial" panose="020B0604020202020204" pitchFamily="34" charset="0"/>
              </a:rPr>
              <a:t>Looks like Tableau (Sort of)</a:t>
            </a:r>
          </a:p>
        </p:txBody>
      </p:sp>
      <p:cxnSp>
        <p:nvCxnSpPr>
          <p:cNvPr id="15" name="Straight Connector 11">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8">
            <a:extLst>
              <a:ext uri="{FF2B5EF4-FFF2-40B4-BE49-F238E27FC236}">
                <a16:creationId xmlns:a16="http://schemas.microsoft.com/office/drawing/2014/main" xmlns="" id="{FFD1A619-DC7A-4D0D-9BCD-CA071FB6CA6B}"/>
              </a:ext>
            </a:extLst>
          </p:cNvPr>
          <p:cNvPicPr>
            <a:picLocks noChangeAspect="1"/>
          </p:cNvPicPr>
          <p:nvPr/>
        </p:nvPicPr>
        <p:blipFill>
          <a:blip r:embed="rId3"/>
          <a:stretch>
            <a:fillRect/>
          </a:stretch>
        </p:blipFill>
        <p:spPr>
          <a:xfrm>
            <a:off x="1307692" y="2310834"/>
            <a:ext cx="9094838" cy="4388260"/>
          </a:xfrm>
          <a:prstGeom prst="rect">
            <a:avLst/>
          </a:prstGeom>
        </p:spPr>
      </p:pic>
      <p:sp>
        <p:nvSpPr>
          <p:cNvPr id="5" name="TextBox 4">
            <a:extLst>
              <a:ext uri="{FF2B5EF4-FFF2-40B4-BE49-F238E27FC236}">
                <a16:creationId xmlns:a16="http://schemas.microsoft.com/office/drawing/2014/main" xmlns="" id="{6F53F445-6D5F-4ECD-AD70-305AD3A72F84}"/>
              </a:ext>
            </a:extLst>
          </p:cNvPr>
          <p:cNvSpPr txBox="1"/>
          <p:nvPr/>
        </p:nvSpPr>
        <p:spPr>
          <a:xfrm>
            <a:off x="2834640" y="1448631"/>
            <a:ext cx="5650992" cy="739108"/>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23274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F44C77A-E268-454F-AE3A-07F6666A636F}"/>
              </a:ext>
            </a:extLst>
          </p:cNvPr>
          <p:cNvSpPr>
            <a:spLocks noGrp="1"/>
          </p:cNvSpPr>
          <p:nvPr>
            <p:ph type="title"/>
          </p:nvPr>
        </p:nvSpPr>
        <p:spPr>
          <a:xfrm>
            <a:off x="863029" y="1012004"/>
            <a:ext cx="3416158" cy="4795408"/>
          </a:xfrm>
        </p:spPr>
        <p:txBody>
          <a:bodyPr>
            <a:normAutofit/>
          </a:bodyPr>
          <a:lstStyle/>
          <a:p>
            <a:r>
              <a:rPr lang="en-US" b="1" dirty="0">
                <a:solidFill>
                  <a:srgbClr val="FFFFFF"/>
                </a:solidFill>
                <a:latin typeface="Arial" panose="020B0604020202020204" pitchFamily="34" charset="0"/>
                <a:cs typeface="Arial" panose="020B0604020202020204" pitchFamily="34" charset="0"/>
              </a:rPr>
              <a:t>A sample of the skills  used for mapping.</a:t>
            </a:r>
          </a:p>
        </p:txBody>
      </p:sp>
      <p:graphicFrame>
        <p:nvGraphicFramePr>
          <p:cNvPr id="5" name="Content Placeholder 2">
            <a:extLst>
              <a:ext uri="{FF2B5EF4-FFF2-40B4-BE49-F238E27FC236}">
                <a16:creationId xmlns:a16="http://schemas.microsoft.com/office/drawing/2014/main" xmlns="" id="{DB7D6963-6099-4C46-AD33-44384062F486}"/>
              </a:ext>
            </a:extLst>
          </p:cNvPr>
          <p:cNvGraphicFramePr>
            <a:graphicFrameLocks noGrp="1"/>
          </p:cNvGraphicFramePr>
          <p:nvPr>
            <p:ph idx="1"/>
            <p:extLst>
              <p:ext uri="{D42A27DB-BD31-4B8C-83A1-F6EECF244321}">
                <p14:modId xmlns:p14="http://schemas.microsoft.com/office/powerpoint/2010/main" val="240929030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983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xmlns="" id="{45BCA716-26B1-427D-AA0D-6E0D7516EBE4}"/>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b="1" kern="1200" dirty="0">
                <a:solidFill>
                  <a:srgbClr val="FFFFFF"/>
                </a:solidFill>
                <a:latin typeface="+mj-lt"/>
                <a:ea typeface="+mj-ea"/>
                <a:cs typeface="+mj-cs"/>
              </a:rPr>
              <a:t>On the Cheap and in a Hurry: </a:t>
            </a:r>
            <a:r>
              <a:rPr lang="en-US" b="1" kern="1200" dirty="0" err="1">
                <a:solidFill>
                  <a:srgbClr val="FFFFFF"/>
                </a:solidFill>
                <a:latin typeface="+mj-lt"/>
                <a:ea typeface="+mj-ea"/>
                <a:cs typeface="+mj-cs"/>
              </a:rPr>
              <a:t>BatchGeo</a:t>
            </a:r>
            <a:endParaRPr lang="en-US" b="1" kern="1200" dirty="0">
              <a:solidFill>
                <a:srgbClr val="FFFFFF"/>
              </a:solidFill>
              <a:latin typeface="+mj-lt"/>
              <a:ea typeface="+mj-ea"/>
              <a:cs typeface="+mj-cs"/>
            </a:endParaRPr>
          </a:p>
        </p:txBody>
      </p:sp>
      <p:cxnSp>
        <p:nvCxnSpPr>
          <p:cNvPr id="28" name="Straight Connector 27">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hlinkClick r:id="rId3"/>
            <a:extLst>
              <a:ext uri="{FF2B5EF4-FFF2-40B4-BE49-F238E27FC236}">
                <a16:creationId xmlns:a16="http://schemas.microsoft.com/office/drawing/2014/main" xmlns="" id="{61A60B7D-E361-4514-99AA-5185621BE18C}"/>
              </a:ext>
            </a:extLst>
          </p:cNvPr>
          <p:cNvPicPr>
            <a:picLocks noGrp="1" noChangeAspect="1"/>
          </p:cNvPicPr>
          <p:nvPr>
            <p:ph idx="1"/>
          </p:nvPr>
        </p:nvPicPr>
        <p:blipFill>
          <a:blip r:embed="rId4"/>
          <a:stretch>
            <a:fillRect/>
          </a:stretch>
        </p:blipFill>
        <p:spPr>
          <a:xfrm>
            <a:off x="272966" y="2310834"/>
            <a:ext cx="5510740" cy="4351338"/>
          </a:xfrm>
          <a:prstGeom prst="rect">
            <a:avLst/>
          </a:prstGeom>
        </p:spPr>
      </p:pic>
      <p:sp>
        <p:nvSpPr>
          <p:cNvPr id="6" name="TextBox 5">
            <a:extLst>
              <a:ext uri="{FF2B5EF4-FFF2-40B4-BE49-F238E27FC236}">
                <a16:creationId xmlns:a16="http://schemas.microsoft.com/office/drawing/2014/main" xmlns="" id="{BE380359-FBA8-47B8-8449-A0080E61020B}"/>
              </a:ext>
            </a:extLst>
          </p:cNvPr>
          <p:cNvSpPr txBox="1"/>
          <p:nvPr/>
        </p:nvSpPr>
        <p:spPr>
          <a:xfrm>
            <a:off x="5986419" y="2901453"/>
            <a:ext cx="5830442" cy="3785652"/>
          </a:xfrm>
          <a:prstGeom prst="rect">
            <a:avLst/>
          </a:prstGeom>
          <a:noFill/>
        </p:spPr>
        <p:txBody>
          <a:bodyPr wrap="none" rtlCol="0">
            <a:spAutoFit/>
          </a:bodyPr>
          <a:lstStyle/>
          <a:p>
            <a:r>
              <a:rPr lang="en-US" sz="4000" b="1" dirty="0">
                <a:latin typeface="Arial" panose="020B0604020202020204" pitchFamily="34" charset="0"/>
                <a:cs typeface="Arial" panose="020B0604020202020204" pitchFamily="34" charset="0"/>
              </a:rPr>
              <a:t>Location details </a:t>
            </a:r>
          </a:p>
          <a:p>
            <a:r>
              <a:rPr lang="en-US" sz="4000" b="1" dirty="0">
                <a:latin typeface="Arial" panose="020B0604020202020204" pitchFamily="34" charset="0"/>
                <a:cs typeface="Arial" panose="020B0604020202020204" pitchFamily="34" charset="0"/>
              </a:rPr>
              <a:t>Summary data</a:t>
            </a:r>
          </a:p>
          <a:p>
            <a:r>
              <a:rPr lang="en-US" sz="4000" b="1" dirty="0">
                <a:latin typeface="Arial" panose="020B0604020202020204" pitchFamily="34" charset="0"/>
                <a:cs typeface="Arial" panose="020B0604020202020204" pitchFamily="34" charset="0"/>
              </a:rPr>
              <a:t> </a:t>
            </a:r>
          </a:p>
          <a:p>
            <a:r>
              <a:rPr lang="en-US" sz="4000" b="1" dirty="0">
                <a:latin typeface="Arial" panose="020B0604020202020204" pitchFamily="34" charset="0"/>
                <a:cs typeface="Arial" panose="020B0604020202020204" pitchFamily="34" charset="0"/>
              </a:rPr>
              <a:t>Cut &amp; Paste from Excel</a:t>
            </a:r>
          </a:p>
          <a:p>
            <a:endParaRPr lang="en-US" sz="4000" b="1" dirty="0">
              <a:latin typeface="Arial" panose="020B0604020202020204" pitchFamily="34" charset="0"/>
              <a:cs typeface="Arial" panose="020B0604020202020204" pitchFamily="34" charset="0"/>
            </a:endParaRPr>
          </a:p>
          <a:p>
            <a:r>
              <a:rPr lang="en-US" sz="4000" b="1" dirty="0">
                <a:latin typeface="Arial" panose="020B0604020202020204" pitchFamily="34" charset="0"/>
                <a:cs typeface="Arial" panose="020B0604020202020204" pitchFamily="34" charset="0"/>
              </a:rPr>
              <a:t>Embed into website</a:t>
            </a:r>
          </a:p>
        </p:txBody>
      </p:sp>
    </p:spTree>
    <p:extLst>
      <p:ext uri="{BB962C8B-B14F-4D97-AF65-F5344CB8AC3E}">
        <p14:creationId xmlns:p14="http://schemas.microsoft.com/office/powerpoint/2010/main" val="185748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516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147E31C-E37C-4443-A401-136192A15025}"/>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ormAutofit/>
          </a:bodyPr>
          <a:lstStyle/>
          <a:p>
            <a:pPr algn="ctr"/>
            <a:r>
              <a:rPr lang="en-US" sz="2400" b="1" kern="1200" dirty="0">
                <a:solidFill>
                  <a:srgbClr val="FFFFFF"/>
                </a:solidFill>
                <a:latin typeface="Arial" panose="020B0604020202020204" pitchFamily="34" charset="0"/>
                <a:cs typeface="Arial" panose="020B0604020202020204" pitchFamily="34" charset="0"/>
              </a:rPr>
              <a:t>Demo with 250 (free) locations</a:t>
            </a:r>
          </a:p>
        </p:txBody>
      </p:sp>
      <p:pic>
        <p:nvPicPr>
          <p:cNvPr id="14" name="Content Placeholder 5">
            <a:extLst>
              <a:ext uri="{FF2B5EF4-FFF2-40B4-BE49-F238E27FC236}">
                <a16:creationId xmlns:a16="http://schemas.microsoft.com/office/drawing/2014/main" xmlns="" id="{4AAAF2C6-EFED-4C22-9E90-B47D65C8DC80}"/>
              </a:ext>
            </a:extLst>
          </p:cNvPr>
          <p:cNvPicPr>
            <a:picLocks noChangeAspect="1"/>
          </p:cNvPicPr>
          <p:nvPr/>
        </p:nvPicPr>
        <p:blipFill>
          <a:blip r:embed="rId3"/>
          <a:stretch>
            <a:fillRect/>
          </a:stretch>
        </p:blipFill>
        <p:spPr>
          <a:xfrm>
            <a:off x="4038600" y="1313299"/>
            <a:ext cx="6647627" cy="3091146"/>
          </a:xfrm>
          <a:prstGeom prst="rect">
            <a:avLst/>
          </a:prstGeom>
        </p:spPr>
      </p:pic>
    </p:spTree>
    <p:extLst>
      <p:ext uri="{BB962C8B-B14F-4D97-AF65-F5344CB8AC3E}">
        <p14:creationId xmlns:p14="http://schemas.microsoft.com/office/powerpoint/2010/main" val="21517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516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147E31C-E37C-4443-A401-136192A15025}"/>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ormAutofit/>
          </a:bodyPr>
          <a:lstStyle/>
          <a:p>
            <a:pPr algn="ctr"/>
            <a:r>
              <a:rPr lang="en-US" sz="2400" b="1" kern="1200" dirty="0">
                <a:solidFill>
                  <a:srgbClr val="FFFFFF"/>
                </a:solidFill>
                <a:latin typeface="Arial" panose="020B0604020202020204" pitchFamily="34" charset="0"/>
                <a:cs typeface="Arial" panose="020B0604020202020204" pitchFamily="34" charset="0"/>
              </a:rPr>
              <a:t>10 users passcode</a:t>
            </a:r>
            <a:br>
              <a:rPr lang="en-US" sz="2400" b="1" kern="1200" dirty="0">
                <a:solidFill>
                  <a:srgbClr val="FFFFFF"/>
                </a:solidFill>
                <a:latin typeface="Arial" panose="020B0604020202020204" pitchFamily="34" charset="0"/>
                <a:cs typeface="Arial" panose="020B0604020202020204" pitchFamily="34" charset="0"/>
              </a:rPr>
            </a:br>
            <a:r>
              <a:rPr lang="en-US" sz="2400" b="1" kern="1200" dirty="0">
                <a:solidFill>
                  <a:srgbClr val="FFFFFF"/>
                </a:solidFill>
                <a:latin typeface="Arial" panose="020B0604020202020204" pitchFamily="34" charset="0"/>
                <a:cs typeface="Arial" panose="020B0604020202020204" pitchFamily="34" charset="0"/>
              </a:rPr>
              <a:t>PDF support</a:t>
            </a:r>
          </a:p>
        </p:txBody>
      </p:sp>
      <p:pic>
        <p:nvPicPr>
          <p:cNvPr id="3" name="Content Placeholder 2">
            <a:extLst>
              <a:ext uri="{FF2B5EF4-FFF2-40B4-BE49-F238E27FC236}">
                <a16:creationId xmlns:a16="http://schemas.microsoft.com/office/drawing/2014/main" xmlns="" id="{45199AC4-D9AC-451B-9472-F40E704545A6}"/>
              </a:ext>
            </a:extLst>
          </p:cNvPr>
          <p:cNvPicPr>
            <a:picLocks noGrp="1" noChangeAspect="1"/>
          </p:cNvPicPr>
          <p:nvPr>
            <p:ph idx="1"/>
          </p:nvPr>
        </p:nvPicPr>
        <p:blipFill>
          <a:blip r:embed="rId3"/>
          <a:stretch>
            <a:fillRect/>
          </a:stretch>
        </p:blipFill>
        <p:spPr>
          <a:xfrm>
            <a:off x="3736258" y="998477"/>
            <a:ext cx="8239432" cy="3699781"/>
          </a:xfrm>
          <a:prstGeom prst="rect">
            <a:avLst/>
          </a:prstGeom>
        </p:spPr>
      </p:pic>
      <p:sp>
        <p:nvSpPr>
          <p:cNvPr id="4" name="TextBox 3">
            <a:extLst>
              <a:ext uri="{FF2B5EF4-FFF2-40B4-BE49-F238E27FC236}">
                <a16:creationId xmlns:a16="http://schemas.microsoft.com/office/drawing/2014/main" xmlns="" id="{A1CE07BB-563D-4F46-90B8-6C1F59DBBCD6}"/>
              </a:ext>
            </a:extLst>
          </p:cNvPr>
          <p:cNvSpPr txBox="1"/>
          <p:nvPr/>
        </p:nvSpPr>
        <p:spPr>
          <a:xfrm>
            <a:off x="3824748" y="5397910"/>
            <a:ext cx="5436553" cy="769441"/>
          </a:xfrm>
          <a:prstGeom prst="rect">
            <a:avLst/>
          </a:prstGeom>
          <a:noFill/>
        </p:spPr>
        <p:txBody>
          <a:bodyPr wrap="none" rtlCol="0">
            <a:spAutoFit/>
          </a:bodyPr>
          <a:lstStyle/>
          <a:p>
            <a:r>
              <a:rPr lang="en-US" sz="4400" dirty="0"/>
              <a:t>Based on Google Maps</a:t>
            </a:r>
          </a:p>
        </p:txBody>
      </p:sp>
    </p:spTree>
    <p:extLst>
      <p:ext uri="{BB962C8B-B14F-4D97-AF65-F5344CB8AC3E}">
        <p14:creationId xmlns:p14="http://schemas.microsoft.com/office/powerpoint/2010/main" val="2623143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xmlns="" id="{45BCA716-26B1-427D-AA0D-6E0D7516EBE4}"/>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b="1" kern="1200" dirty="0">
                <a:solidFill>
                  <a:srgbClr val="FFFFFF"/>
                </a:solidFill>
                <a:latin typeface="+mj-lt"/>
                <a:ea typeface="+mj-ea"/>
                <a:cs typeface="+mj-cs"/>
              </a:rPr>
              <a:t>A bit more expensive: </a:t>
            </a:r>
            <a:r>
              <a:rPr lang="en-US" b="1" kern="1200" dirty="0" err="1">
                <a:solidFill>
                  <a:srgbClr val="FFFFFF"/>
                </a:solidFill>
                <a:latin typeface="+mj-lt"/>
                <a:ea typeface="+mj-ea"/>
                <a:cs typeface="+mj-cs"/>
              </a:rPr>
              <a:t>Mapbox</a:t>
            </a:r>
            <a:endParaRPr lang="en-US" b="1" kern="1200" dirty="0">
              <a:solidFill>
                <a:srgbClr val="FFFFFF"/>
              </a:solidFill>
              <a:latin typeface="+mj-lt"/>
              <a:ea typeface="+mj-ea"/>
              <a:cs typeface="+mj-cs"/>
            </a:endParaRPr>
          </a:p>
        </p:txBody>
      </p:sp>
      <p:cxnSp>
        <p:nvCxnSpPr>
          <p:cNvPr id="28" name="Straight Connector 27">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Content Placeholder 3">
            <a:extLst>
              <a:ext uri="{FF2B5EF4-FFF2-40B4-BE49-F238E27FC236}">
                <a16:creationId xmlns:a16="http://schemas.microsoft.com/office/drawing/2014/main" xmlns="" id="{57C9F6C6-1556-4DDE-B13A-569B6CAFA4FB}"/>
              </a:ext>
            </a:extLst>
          </p:cNvPr>
          <p:cNvPicPr>
            <a:picLocks noChangeAspect="1"/>
          </p:cNvPicPr>
          <p:nvPr/>
        </p:nvPicPr>
        <p:blipFill>
          <a:blip r:embed="rId3"/>
          <a:stretch>
            <a:fillRect/>
          </a:stretch>
        </p:blipFill>
        <p:spPr>
          <a:xfrm>
            <a:off x="3856065" y="2417618"/>
            <a:ext cx="7960796" cy="3741574"/>
          </a:xfrm>
          <a:prstGeom prst="rect">
            <a:avLst/>
          </a:prstGeom>
        </p:spPr>
      </p:pic>
      <p:sp>
        <p:nvSpPr>
          <p:cNvPr id="10" name="Oval 9">
            <a:extLst>
              <a:ext uri="{FF2B5EF4-FFF2-40B4-BE49-F238E27FC236}">
                <a16:creationId xmlns:a16="http://schemas.microsoft.com/office/drawing/2014/main" xmlns="" id="{317CC36C-7190-4080-9D68-F2B31B5AF7C5}"/>
              </a:ext>
            </a:extLst>
          </p:cNvPr>
          <p:cNvSpPr/>
          <p:nvPr/>
        </p:nvSpPr>
        <p:spPr>
          <a:xfrm>
            <a:off x="3527337" y="2556456"/>
            <a:ext cx="1558265" cy="3602736"/>
          </a:xfrm>
          <a:prstGeom prst="ellipse">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xmlns="" id="{3BCE3C78-E8AE-47DB-ACBD-FC083F48DF69}"/>
              </a:ext>
            </a:extLst>
          </p:cNvPr>
          <p:cNvSpPr txBox="1">
            <a:spLocks/>
          </p:cNvSpPr>
          <p:nvPr/>
        </p:nvSpPr>
        <p:spPr>
          <a:xfrm>
            <a:off x="619773" y="2916805"/>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b="1">
                <a:solidFill>
                  <a:srgbClr val="FFFFFF"/>
                </a:solidFill>
                <a:latin typeface="Arial" panose="020B0604020202020204" pitchFamily="34" charset="0"/>
                <a:cs typeface="Arial" panose="020B0604020202020204" pitchFamily="34" charset="0"/>
              </a:rPr>
              <a:t>Mapbox – Easy for Pure Mapping</a:t>
            </a:r>
            <a:endParaRPr lang="en-US" sz="2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27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1102</Words>
  <Application>Microsoft Office PowerPoint</Application>
  <PresentationFormat>Widescreen</PresentationFormat>
  <Paragraphs>118</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Hacking Maps for People on a Budget or a Deadline</vt:lpstr>
      <vt:lpstr>ERSI &amp; ArcGIS</vt:lpstr>
      <vt:lpstr>Purpose Matters</vt:lpstr>
      <vt:lpstr>Looks like Tableau (Sort of)</vt:lpstr>
      <vt:lpstr>A sample of the skills  used for mapping.</vt:lpstr>
      <vt:lpstr>On the Cheap and in a Hurry: BatchGeo</vt:lpstr>
      <vt:lpstr>Demo with 250 (free) locations</vt:lpstr>
      <vt:lpstr>10 users passcode PDF support</vt:lpstr>
      <vt:lpstr>A bit more expensive: Mapbox</vt:lpstr>
      <vt:lpstr>Mapbox has Scalable Pricing</vt:lpstr>
      <vt:lpstr>Nonprofits can get free annual license.</vt:lpstr>
      <vt:lpstr>Alteryx is a great data cleaning and analysis tool.  R runs on the back end and everything is icon based.</vt:lpstr>
      <vt:lpstr>Alteryx Spatial Capabilities</vt:lpstr>
      <vt:lpstr>Free version does not have commercial data package.</vt:lpstr>
      <vt:lpstr>Full commercial version is $33,800/yr</vt:lpstr>
      <vt:lpstr>Tableau – Middle Ground</vt:lpstr>
      <vt:lpstr>Matching Programs &amp; Geography</vt:lpstr>
      <vt:lpstr>We see the same places with problems.</vt:lpstr>
      <vt:lpstr>Year After Year</vt:lpstr>
      <vt:lpstr>A Tableau Tour</vt:lpstr>
      <vt:lpstr>Tableau has built-in layers to choose.</vt:lpstr>
      <vt:lpstr>PowerPoint Presentation</vt:lpstr>
      <vt:lpstr>PowerPoint Presentation</vt:lpstr>
      <vt:lpstr>And then there’s Olga Tsubiks</vt:lpstr>
      <vt:lpstr>Other Resources</vt:lpstr>
      <vt:lpstr>13 Free GIS Options </vt:lpstr>
      <vt:lpstr>Messy data? Geocoding Services</vt:lpstr>
      <vt:lpstr>Decision Factors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Hacking Maps for People on a Budget or a Deadline</dc:title>
  <dc:creator>Adams, Joe T.</dc:creator>
  <cp:lastModifiedBy>George Barilich</cp:lastModifiedBy>
  <cp:revision>4</cp:revision>
  <cp:lastPrinted>2019-07-19T22:39:27Z</cp:lastPrinted>
  <dcterms:created xsi:type="dcterms:W3CDTF">2019-07-19T19:12:50Z</dcterms:created>
  <dcterms:modified xsi:type="dcterms:W3CDTF">2019-07-29T23:31:51Z</dcterms:modified>
</cp:coreProperties>
</file>